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2" r:id="rId5"/>
    <p:sldId id="271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2" r:id="rId14"/>
    <p:sldId id="274" r:id="rId15"/>
    <p:sldId id="275" r:id="rId16"/>
    <p:sldId id="278" r:id="rId17"/>
    <p:sldId id="276" r:id="rId18"/>
    <p:sldId id="277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26" autoAdjust="0"/>
    <p:restoredTop sz="94637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5.png"/><Relationship Id="rId7" Type="http://schemas.openxmlformats.org/officeDocument/2006/relationships/image" Target="../media/image33.jpeg"/><Relationship Id="rId2" Type="http://schemas.openxmlformats.org/officeDocument/2006/relationships/hyperlink" Target="http://&#1082;&#1086;&#1085;&#1082;&#1091;&#1088;&#1089;&#1096;&#1082;&#1086;&#1083;.&#1088;&#1092;/innovations" TargetMode="External"/><Relationship Id="rId1" Type="http://schemas.openxmlformats.org/officeDocument/2006/relationships/hyperlink" Target="http://&#1082;&#1086;&#1085;&#1082;&#1091;&#1088;&#1089;&#1096;&#1082;&#1086;&#1083;.&#1088;&#1092;/methodical-network/subjects/konkurs/5" TargetMode="Externa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gif"/><Relationship Id="rId9" Type="http://schemas.openxmlformats.org/officeDocument/2006/relationships/image" Target="../media/image35.jpe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image" Target="../media/image30.gif"/><Relationship Id="rId1" Type="http://schemas.openxmlformats.org/officeDocument/2006/relationships/image" Target="../media/image15.png"/><Relationship Id="rId6" Type="http://schemas.openxmlformats.org/officeDocument/2006/relationships/image" Target="../media/image32.jpeg"/><Relationship Id="rId5" Type="http://schemas.openxmlformats.org/officeDocument/2006/relationships/hyperlink" Target="http://&#1082;&#1086;&#1085;&#1082;&#1091;&#1088;&#1089;&#1096;&#1082;&#1086;&#1083;.&#1088;&#1092;/innovations" TargetMode="External"/><Relationship Id="rId4" Type="http://schemas.openxmlformats.org/officeDocument/2006/relationships/hyperlink" Target="http://&#1082;&#1086;&#1085;&#1082;&#1091;&#1088;&#1089;&#1096;&#1082;&#1086;&#1083;.&#1088;&#1092;/methodical-network/subjects/konkurs/5" TargetMode="External"/><Relationship Id="rId9" Type="http://schemas.openxmlformats.org/officeDocument/2006/relationships/image" Target="../media/image3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FA91E4-322F-4F14-B6EB-33FDF4F03693}" type="doc">
      <dgm:prSet loTypeId="urn:microsoft.com/office/officeart/2005/8/layout/vList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81BFF3F2-8196-429B-AD5C-CD1DE50E2F98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 условий для развития технологической культуры личности, владеющей универсальными технологиями деятельности и способной применять технологии в процессе преобразовательной деятельности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BC65C8-0026-4A79-A8FD-C005AB09E378}" type="parTrans" cxnId="{21524670-A7B3-425B-9CA4-774FD9D53208}">
      <dgm:prSet/>
      <dgm:spPr/>
      <dgm:t>
        <a:bodyPr/>
        <a:lstStyle/>
        <a:p>
          <a:endParaRPr lang="ru-RU"/>
        </a:p>
      </dgm:t>
    </dgm:pt>
    <dgm:pt modelId="{AD0F07CA-EB18-4D0C-B20D-B6ED38C09EC7}" type="sibTrans" cxnId="{21524670-A7B3-425B-9CA4-774FD9D53208}">
      <dgm:prSet/>
      <dgm:spPr/>
      <dgm:t>
        <a:bodyPr/>
        <a:lstStyle/>
        <a:p>
          <a:endParaRPr lang="ru-RU"/>
        </a:p>
      </dgm:t>
    </dgm:pt>
    <dgm:pt modelId="{CF9C4723-68BD-49FA-941D-443127B39950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 проектно-исследовательской, предметно-практической и проектно-технологической деятельности учащихся, в том числе обучающихся с ОВЗ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2EAA71B-B38D-4539-9B60-4567C68C93BC}" type="parTrans" cxnId="{669BD734-BC76-45F8-B8EC-EE10BDF39F5C}">
      <dgm:prSet/>
      <dgm:spPr/>
      <dgm:t>
        <a:bodyPr/>
        <a:lstStyle/>
        <a:p>
          <a:endParaRPr lang="ru-RU"/>
        </a:p>
      </dgm:t>
    </dgm:pt>
    <dgm:pt modelId="{DAC3FA52-ECD6-4A84-A1F9-244118A95773}" type="sibTrans" cxnId="{669BD734-BC76-45F8-B8EC-EE10BDF39F5C}">
      <dgm:prSet/>
      <dgm:spPr/>
      <dgm:t>
        <a:bodyPr/>
        <a:lstStyle/>
        <a:p>
          <a:endParaRPr lang="ru-RU"/>
        </a:p>
      </dgm:t>
    </dgm:pt>
    <dgm:pt modelId="{57D222CC-D482-4B82-86EA-31065547678B}">
      <dgm:prSet/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 потребности у учащихся изучать наиболее востребованные в настоящее время профессии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71D140D-959D-4EC3-B83D-64FC675287A1}" type="parTrans" cxnId="{C0764C22-A60C-485E-814E-5F6D65119A4B}">
      <dgm:prSet/>
      <dgm:spPr/>
      <dgm:t>
        <a:bodyPr/>
        <a:lstStyle/>
        <a:p>
          <a:endParaRPr lang="ru-RU"/>
        </a:p>
      </dgm:t>
    </dgm:pt>
    <dgm:pt modelId="{FA81822B-0DFC-434C-A7CA-26ACFD37A85C}" type="sibTrans" cxnId="{C0764C22-A60C-485E-814E-5F6D65119A4B}">
      <dgm:prSet/>
      <dgm:spPr/>
      <dgm:t>
        <a:bodyPr/>
        <a:lstStyle/>
        <a:p>
          <a:endParaRPr lang="ru-RU"/>
        </a:p>
      </dgm:t>
    </dgm:pt>
    <dgm:pt modelId="{833F15D5-8ACB-47E8-ABB1-8126FA766D0A}" type="pres">
      <dgm:prSet presAssocID="{35FA91E4-322F-4F14-B6EB-33FDF4F0369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03A01D-724E-4B8F-8377-96B10DE312E3}" type="pres">
      <dgm:prSet presAssocID="{81BFF3F2-8196-429B-AD5C-CD1DE50E2F9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FFD74A-241C-409B-BD1B-789423124B51}" type="pres">
      <dgm:prSet presAssocID="{AD0F07CA-EB18-4D0C-B20D-B6ED38C09EC7}" presName="spacer" presStyleCnt="0"/>
      <dgm:spPr/>
    </dgm:pt>
    <dgm:pt modelId="{E2E86D4D-9DF8-47AC-A9CD-9D37241581A7}" type="pres">
      <dgm:prSet presAssocID="{CF9C4723-68BD-49FA-941D-443127B3995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2222A-4E12-4E17-915C-C3930267DAFF}" type="pres">
      <dgm:prSet presAssocID="{DAC3FA52-ECD6-4A84-A1F9-244118A95773}" presName="spacer" presStyleCnt="0"/>
      <dgm:spPr/>
    </dgm:pt>
    <dgm:pt modelId="{3A2AF305-AC6D-4232-8D7C-AD1E7E379B2F}" type="pres">
      <dgm:prSet presAssocID="{57D222CC-D482-4B82-86EA-31065547678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A2FC96C-60F5-439E-A269-72F81048A10B}" type="presOf" srcId="{57D222CC-D482-4B82-86EA-31065547678B}" destId="{3A2AF305-AC6D-4232-8D7C-AD1E7E379B2F}" srcOrd="0" destOrd="0" presId="urn:microsoft.com/office/officeart/2005/8/layout/vList2"/>
    <dgm:cxn modelId="{AD3B5FB8-7140-4DA1-9CB5-6201C3608746}" type="presOf" srcId="{81BFF3F2-8196-429B-AD5C-CD1DE50E2F98}" destId="{C703A01D-724E-4B8F-8377-96B10DE312E3}" srcOrd="0" destOrd="0" presId="urn:microsoft.com/office/officeart/2005/8/layout/vList2"/>
    <dgm:cxn modelId="{21524670-A7B3-425B-9CA4-774FD9D53208}" srcId="{35FA91E4-322F-4F14-B6EB-33FDF4F03693}" destId="{81BFF3F2-8196-429B-AD5C-CD1DE50E2F98}" srcOrd="0" destOrd="0" parTransId="{54BC65C8-0026-4A79-A8FD-C005AB09E378}" sibTransId="{AD0F07CA-EB18-4D0C-B20D-B6ED38C09EC7}"/>
    <dgm:cxn modelId="{669BD734-BC76-45F8-B8EC-EE10BDF39F5C}" srcId="{35FA91E4-322F-4F14-B6EB-33FDF4F03693}" destId="{CF9C4723-68BD-49FA-941D-443127B39950}" srcOrd="1" destOrd="0" parTransId="{F2EAA71B-B38D-4539-9B60-4567C68C93BC}" sibTransId="{DAC3FA52-ECD6-4A84-A1F9-244118A95773}"/>
    <dgm:cxn modelId="{DDEFE957-457F-4A6E-993F-2E855942EC1C}" type="presOf" srcId="{35FA91E4-322F-4F14-B6EB-33FDF4F03693}" destId="{833F15D5-8ACB-47E8-ABB1-8126FA766D0A}" srcOrd="0" destOrd="0" presId="urn:microsoft.com/office/officeart/2005/8/layout/vList2"/>
    <dgm:cxn modelId="{C0764C22-A60C-485E-814E-5F6D65119A4B}" srcId="{35FA91E4-322F-4F14-B6EB-33FDF4F03693}" destId="{57D222CC-D482-4B82-86EA-31065547678B}" srcOrd="2" destOrd="0" parTransId="{E71D140D-959D-4EC3-B83D-64FC675287A1}" sibTransId="{FA81822B-0DFC-434C-A7CA-26ACFD37A85C}"/>
    <dgm:cxn modelId="{C8DB0C9D-04D1-4B74-8949-6CC3B77F79BF}" type="presOf" srcId="{CF9C4723-68BD-49FA-941D-443127B39950}" destId="{E2E86D4D-9DF8-47AC-A9CD-9D37241581A7}" srcOrd="0" destOrd="0" presId="urn:microsoft.com/office/officeart/2005/8/layout/vList2"/>
    <dgm:cxn modelId="{E62249DB-647B-4B91-B608-CD35392CA889}" type="presParOf" srcId="{833F15D5-8ACB-47E8-ABB1-8126FA766D0A}" destId="{C703A01D-724E-4B8F-8377-96B10DE312E3}" srcOrd="0" destOrd="0" presId="urn:microsoft.com/office/officeart/2005/8/layout/vList2"/>
    <dgm:cxn modelId="{E3F8D7D3-8211-4CD5-9283-1029B407A3B3}" type="presParOf" srcId="{833F15D5-8ACB-47E8-ABB1-8126FA766D0A}" destId="{77FFD74A-241C-409B-BD1B-789423124B51}" srcOrd="1" destOrd="0" presId="urn:microsoft.com/office/officeart/2005/8/layout/vList2"/>
    <dgm:cxn modelId="{ED69CACE-7B81-4DE5-8391-673BE9D7A94F}" type="presParOf" srcId="{833F15D5-8ACB-47E8-ABB1-8126FA766D0A}" destId="{E2E86D4D-9DF8-47AC-A9CD-9D37241581A7}" srcOrd="2" destOrd="0" presId="urn:microsoft.com/office/officeart/2005/8/layout/vList2"/>
    <dgm:cxn modelId="{013098BC-1A79-4A50-9A8B-1721BC68C9F3}" type="presParOf" srcId="{833F15D5-8ACB-47E8-ABB1-8126FA766D0A}" destId="{69A2222A-4E12-4E17-915C-C3930267DAFF}" srcOrd="3" destOrd="0" presId="urn:microsoft.com/office/officeart/2005/8/layout/vList2"/>
    <dgm:cxn modelId="{DC3AC41B-BA5B-45E2-A859-A6976E29030B}" type="presParOf" srcId="{833F15D5-8ACB-47E8-ABB1-8126FA766D0A}" destId="{3A2AF305-AC6D-4232-8D7C-AD1E7E379B2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2F5571-B76E-4CA9-9269-53C626248C91}" type="doc">
      <dgm:prSet loTypeId="urn:microsoft.com/office/officeart/2005/8/layout/vList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73B95465-C202-4A53-81DD-3B8A56D6A1BF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Совершенствование  личностных и коммуникативных качеств лицеистов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99804E8-9111-4E8C-BEE5-B0980F68B5F5}" type="parTrans" cxnId="{9D4A133E-9D08-4FDA-9903-7BB76248B16B}">
      <dgm:prSet/>
      <dgm:spPr/>
      <dgm:t>
        <a:bodyPr/>
        <a:lstStyle/>
        <a:p>
          <a:endParaRPr lang="ru-RU"/>
        </a:p>
      </dgm:t>
    </dgm:pt>
    <dgm:pt modelId="{1DF7C7DA-91F6-49BE-8CE9-E06B5FEC61F1}" type="sibTrans" cxnId="{9D4A133E-9D08-4FDA-9903-7BB76248B16B}">
      <dgm:prSet/>
      <dgm:spPr/>
      <dgm:t>
        <a:bodyPr/>
        <a:lstStyle/>
        <a:p>
          <a:endParaRPr lang="ru-RU"/>
        </a:p>
      </dgm:t>
    </dgm:pt>
    <dgm:pt modelId="{BEEB9C9B-1B2C-4835-9F4A-BEB5BF5B0B59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 у участников проекта позитивного отношения к самому себе как потенциально успешному человеку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FD81A1E-7423-46FF-847A-2D0EE102E14C}" type="parTrans" cxnId="{F31688CE-A063-4F0A-88F3-47BE62C01801}">
      <dgm:prSet/>
      <dgm:spPr/>
      <dgm:t>
        <a:bodyPr/>
        <a:lstStyle/>
        <a:p>
          <a:endParaRPr lang="ru-RU"/>
        </a:p>
      </dgm:t>
    </dgm:pt>
    <dgm:pt modelId="{48D4A925-D32D-48E6-9F5E-8DA9C0F9E2DF}" type="sibTrans" cxnId="{F31688CE-A063-4F0A-88F3-47BE62C01801}">
      <dgm:prSet/>
      <dgm:spPr/>
      <dgm:t>
        <a:bodyPr/>
        <a:lstStyle/>
        <a:p>
          <a:endParaRPr lang="ru-RU"/>
        </a:p>
      </dgm:t>
    </dgm:pt>
    <dgm:pt modelId="{ABC0E7E5-12C0-41EE-9410-2D43D89291F9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Овладение  обучающимися, в том числе детьми с ОВЗ, универсальными технологиями деятельности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B5C5DE-CD35-43F2-8670-73F82BAA4634}" type="parTrans" cxnId="{CB360871-8C42-4235-B7D4-EF66A7C70954}">
      <dgm:prSet/>
      <dgm:spPr/>
      <dgm:t>
        <a:bodyPr/>
        <a:lstStyle/>
        <a:p>
          <a:endParaRPr lang="ru-RU"/>
        </a:p>
      </dgm:t>
    </dgm:pt>
    <dgm:pt modelId="{8280CEE6-BEB1-415F-A6F1-0155A759F060}" type="sibTrans" cxnId="{CB360871-8C42-4235-B7D4-EF66A7C70954}">
      <dgm:prSet/>
      <dgm:spPr/>
      <dgm:t>
        <a:bodyPr/>
        <a:lstStyle/>
        <a:p>
          <a:endParaRPr lang="ru-RU"/>
        </a:p>
      </dgm:t>
    </dgm:pt>
    <dgm:pt modelId="{0C18379C-AE1A-4C2F-8FAE-38373E1F336F}">
      <dgm:prSet custT="1"/>
      <dgm:spPr/>
      <dgm:t>
        <a:bodyPr/>
        <a:lstStyle/>
        <a:p>
          <a:pPr rtl="0"/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Профилактика  социально-негативных явлений в молодежной среде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8192767-3844-4E31-845A-8ABCD7193D26}" type="parTrans" cxnId="{D0FC2625-80F7-4B79-9DCC-F1E7821CE800}">
      <dgm:prSet/>
      <dgm:spPr/>
      <dgm:t>
        <a:bodyPr/>
        <a:lstStyle/>
        <a:p>
          <a:endParaRPr lang="ru-RU"/>
        </a:p>
      </dgm:t>
    </dgm:pt>
    <dgm:pt modelId="{F4C72407-B266-4408-B448-E0307999B34E}" type="sibTrans" cxnId="{D0FC2625-80F7-4B79-9DCC-F1E7821CE800}">
      <dgm:prSet/>
      <dgm:spPr/>
      <dgm:t>
        <a:bodyPr/>
        <a:lstStyle/>
        <a:p>
          <a:endParaRPr lang="ru-RU"/>
        </a:p>
      </dgm:t>
    </dgm:pt>
    <dgm:pt modelId="{DCBDF352-081C-4D65-AB13-99DE06FB6F55}" type="pres">
      <dgm:prSet presAssocID="{D32F5571-B76E-4CA9-9269-53C626248C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CC8A21-2794-4CB8-860F-12AB3996B9CF}" type="pres">
      <dgm:prSet presAssocID="{73B95465-C202-4A53-81DD-3B8A56D6A1BF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92C29-FBE1-4A70-8283-AB8EE23F0A89}" type="pres">
      <dgm:prSet presAssocID="{1DF7C7DA-91F6-49BE-8CE9-E06B5FEC61F1}" presName="spacer" presStyleCnt="0"/>
      <dgm:spPr/>
    </dgm:pt>
    <dgm:pt modelId="{918A9CE3-9354-433C-B353-0D453E918BD6}" type="pres">
      <dgm:prSet presAssocID="{BEEB9C9B-1B2C-4835-9F4A-BEB5BF5B0B5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4C084B-079E-4F62-9497-081B79B013E5}" type="pres">
      <dgm:prSet presAssocID="{48D4A925-D32D-48E6-9F5E-8DA9C0F9E2DF}" presName="spacer" presStyleCnt="0"/>
      <dgm:spPr/>
    </dgm:pt>
    <dgm:pt modelId="{95D8A6C8-19C6-4CF1-AB82-3E61907A0623}" type="pres">
      <dgm:prSet presAssocID="{ABC0E7E5-12C0-41EE-9410-2D43D89291F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EA4C5-3C7F-4EE2-9D0C-BA18215BBB87}" type="pres">
      <dgm:prSet presAssocID="{8280CEE6-BEB1-415F-A6F1-0155A759F060}" presName="spacer" presStyleCnt="0"/>
      <dgm:spPr/>
    </dgm:pt>
    <dgm:pt modelId="{15BAE6E2-4AD0-4F44-A065-993BB292976B}" type="pres">
      <dgm:prSet presAssocID="{0C18379C-AE1A-4C2F-8FAE-38373E1F336F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360871-8C42-4235-B7D4-EF66A7C70954}" srcId="{D32F5571-B76E-4CA9-9269-53C626248C91}" destId="{ABC0E7E5-12C0-41EE-9410-2D43D89291F9}" srcOrd="2" destOrd="0" parTransId="{93B5C5DE-CD35-43F2-8670-73F82BAA4634}" sibTransId="{8280CEE6-BEB1-415F-A6F1-0155A759F060}"/>
    <dgm:cxn modelId="{D7C8D661-E972-47DD-983B-8FF150A1A101}" type="presOf" srcId="{D32F5571-B76E-4CA9-9269-53C626248C91}" destId="{DCBDF352-081C-4D65-AB13-99DE06FB6F55}" srcOrd="0" destOrd="0" presId="urn:microsoft.com/office/officeart/2005/8/layout/vList2"/>
    <dgm:cxn modelId="{20D6E2DB-E80E-418E-9049-583DF8C82DED}" type="presOf" srcId="{0C18379C-AE1A-4C2F-8FAE-38373E1F336F}" destId="{15BAE6E2-4AD0-4F44-A065-993BB292976B}" srcOrd="0" destOrd="0" presId="urn:microsoft.com/office/officeart/2005/8/layout/vList2"/>
    <dgm:cxn modelId="{F31688CE-A063-4F0A-88F3-47BE62C01801}" srcId="{D32F5571-B76E-4CA9-9269-53C626248C91}" destId="{BEEB9C9B-1B2C-4835-9F4A-BEB5BF5B0B59}" srcOrd="1" destOrd="0" parTransId="{AFD81A1E-7423-46FF-847A-2D0EE102E14C}" sibTransId="{48D4A925-D32D-48E6-9F5E-8DA9C0F9E2DF}"/>
    <dgm:cxn modelId="{D0FC2625-80F7-4B79-9DCC-F1E7821CE800}" srcId="{D32F5571-B76E-4CA9-9269-53C626248C91}" destId="{0C18379C-AE1A-4C2F-8FAE-38373E1F336F}" srcOrd="3" destOrd="0" parTransId="{48192767-3844-4E31-845A-8ABCD7193D26}" sibTransId="{F4C72407-B266-4408-B448-E0307999B34E}"/>
    <dgm:cxn modelId="{84A04304-DF0D-4D34-8C9C-59B359C6EC6D}" type="presOf" srcId="{73B95465-C202-4A53-81DD-3B8A56D6A1BF}" destId="{5BCC8A21-2794-4CB8-860F-12AB3996B9CF}" srcOrd="0" destOrd="0" presId="urn:microsoft.com/office/officeart/2005/8/layout/vList2"/>
    <dgm:cxn modelId="{57AF0A2B-C9AA-4633-9098-B4DACF471C4B}" type="presOf" srcId="{ABC0E7E5-12C0-41EE-9410-2D43D89291F9}" destId="{95D8A6C8-19C6-4CF1-AB82-3E61907A0623}" srcOrd="0" destOrd="0" presId="urn:microsoft.com/office/officeart/2005/8/layout/vList2"/>
    <dgm:cxn modelId="{9D4A133E-9D08-4FDA-9903-7BB76248B16B}" srcId="{D32F5571-B76E-4CA9-9269-53C626248C91}" destId="{73B95465-C202-4A53-81DD-3B8A56D6A1BF}" srcOrd="0" destOrd="0" parTransId="{F99804E8-9111-4E8C-BEE5-B0980F68B5F5}" sibTransId="{1DF7C7DA-91F6-49BE-8CE9-E06B5FEC61F1}"/>
    <dgm:cxn modelId="{7105AE15-E148-4EE6-AFB4-16136144ED42}" type="presOf" srcId="{BEEB9C9B-1B2C-4835-9F4A-BEB5BF5B0B59}" destId="{918A9CE3-9354-433C-B353-0D453E918BD6}" srcOrd="0" destOrd="0" presId="urn:microsoft.com/office/officeart/2005/8/layout/vList2"/>
    <dgm:cxn modelId="{E307A0A1-9A70-429C-8FD8-954E4EABEE7E}" type="presParOf" srcId="{DCBDF352-081C-4D65-AB13-99DE06FB6F55}" destId="{5BCC8A21-2794-4CB8-860F-12AB3996B9CF}" srcOrd="0" destOrd="0" presId="urn:microsoft.com/office/officeart/2005/8/layout/vList2"/>
    <dgm:cxn modelId="{DA56487E-E90E-496E-9EE2-2FECB1DFBD2E}" type="presParOf" srcId="{DCBDF352-081C-4D65-AB13-99DE06FB6F55}" destId="{17692C29-FBE1-4A70-8283-AB8EE23F0A89}" srcOrd="1" destOrd="0" presId="urn:microsoft.com/office/officeart/2005/8/layout/vList2"/>
    <dgm:cxn modelId="{33DEAA24-4A81-4BDF-BF79-AACA5A85C2BA}" type="presParOf" srcId="{DCBDF352-081C-4D65-AB13-99DE06FB6F55}" destId="{918A9CE3-9354-433C-B353-0D453E918BD6}" srcOrd="2" destOrd="0" presId="urn:microsoft.com/office/officeart/2005/8/layout/vList2"/>
    <dgm:cxn modelId="{D2A1CED0-314A-4787-8CCB-17883919A8D0}" type="presParOf" srcId="{DCBDF352-081C-4D65-AB13-99DE06FB6F55}" destId="{754C084B-079E-4F62-9497-081B79B013E5}" srcOrd="3" destOrd="0" presId="urn:microsoft.com/office/officeart/2005/8/layout/vList2"/>
    <dgm:cxn modelId="{E718DBCA-D11A-4285-91B8-369DDEF2E986}" type="presParOf" srcId="{DCBDF352-081C-4D65-AB13-99DE06FB6F55}" destId="{95D8A6C8-19C6-4CF1-AB82-3E61907A0623}" srcOrd="4" destOrd="0" presId="urn:microsoft.com/office/officeart/2005/8/layout/vList2"/>
    <dgm:cxn modelId="{71E3C11F-4FE7-4F9C-A4D1-28E15E8ACAAA}" type="presParOf" srcId="{DCBDF352-081C-4D65-AB13-99DE06FB6F55}" destId="{E88EA4C5-3C7F-4EE2-9D0C-BA18215BBB87}" srcOrd="5" destOrd="0" presId="urn:microsoft.com/office/officeart/2005/8/layout/vList2"/>
    <dgm:cxn modelId="{0CCB3F36-FFC7-4816-B834-BB7DEEA0F00A}" type="presParOf" srcId="{DCBDF352-081C-4D65-AB13-99DE06FB6F55}" destId="{15BAE6E2-4AD0-4F44-A065-993BB292976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0BE6E4-44A0-4BF4-A1AD-D05538C8AAD4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4B080595-2402-46ED-84F9-05778FBA5075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Создание нормативно-правовой базы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B1BDDD58-3122-450D-B78B-B0B9DA4B3677}" type="parTrans" cxnId="{802332A0-C79A-40D5-BD98-BF5D57EA46C8}">
      <dgm:prSet/>
      <dgm:spPr/>
      <dgm:t>
        <a:bodyPr/>
        <a:lstStyle/>
        <a:p>
          <a:endParaRPr lang="ru-RU"/>
        </a:p>
      </dgm:t>
    </dgm:pt>
    <dgm:pt modelId="{8157CB7D-67A4-4B56-90DA-5303AD1C405F}" type="sibTrans" cxnId="{802332A0-C79A-40D5-BD98-BF5D57EA46C8}">
      <dgm:prSet/>
      <dgm:spPr/>
      <dgm:t>
        <a:bodyPr/>
        <a:lstStyle/>
        <a:p>
          <a:endParaRPr lang="ru-RU"/>
        </a:p>
      </dgm:t>
    </dgm:pt>
    <dgm:pt modelId="{37FC5011-83D5-4776-B48A-81EB94539BF4}">
      <dgm:prSet phldrT="[Текст]" custT="1"/>
      <dgm:spPr/>
      <dgm:t>
        <a:bodyPr/>
        <a:lstStyle/>
        <a:p>
          <a:r>
            <a:rPr lang="ru-RU" sz="1900" b="1" dirty="0" smtClean="0">
              <a:latin typeface="Times New Roman" pitchFamily="18" charset="0"/>
              <a:cs typeface="Times New Roman" pitchFamily="18" charset="0"/>
            </a:rPr>
            <a:t>Разработка  адаптированных образовательных программ по технологии для обучающихся с ОВЗ </a:t>
          </a:r>
          <a:endParaRPr lang="ru-RU" sz="1900" b="1" dirty="0">
            <a:latin typeface="Times New Roman" pitchFamily="18" charset="0"/>
            <a:cs typeface="Times New Roman" pitchFamily="18" charset="0"/>
          </a:endParaRPr>
        </a:p>
      </dgm:t>
    </dgm:pt>
    <dgm:pt modelId="{5D440750-0EAD-420F-8383-DDE55D4C1248}" type="parTrans" cxnId="{1E24E26C-85A7-4D71-9D6F-7796EF2C1538}">
      <dgm:prSet/>
      <dgm:spPr/>
      <dgm:t>
        <a:bodyPr/>
        <a:lstStyle/>
        <a:p>
          <a:endParaRPr lang="ru-RU"/>
        </a:p>
      </dgm:t>
    </dgm:pt>
    <dgm:pt modelId="{95CFA202-4035-4AE2-AC79-9B2062FBA8A7}" type="sibTrans" cxnId="{1E24E26C-85A7-4D71-9D6F-7796EF2C1538}">
      <dgm:prSet/>
      <dgm:spPr/>
      <dgm:t>
        <a:bodyPr/>
        <a:lstStyle/>
        <a:p>
          <a:endParaRPr lang="ru-RU"/>
        </a:p>
      </dgm:t>
    </dgm:pt>
    <dgm:pt modelId="{847A063C-5CE6-4003-AB8B-4F1B3E8B7041}">
      <dgm:prSet phldrT="[Текст]" custT="1"/>
      <dgm:spPr/>
      <dgm:t>
        <a:bodyPr/>
        <a:lstStyle/>
        <a:p>
          <a:r>
            <a:rPr lang="ru-RU" sz="1900" b="1" dirty="0" smtClean="0">
              <a:latin typeface="Times New Roman" pitchFamily="18" charset="0"/>
              <a:cs typeface="Times New Roman" pitchFamily="18" charset="0"/>
            </a:rPr>
            <a:t>Внесение  изменений в ООП НОО, ООП ООО и Программу развития Лицея</a:t>
          </a:r>
          <a:endParaRPr lang="ru-RU" sz="1900" b="1" dirty="0">
            <a:latin typeface="Times New Roman" pitchFamily="18" charset="0"/>
            <a:cs typeface="Times New Roman" pitchFamily="18" charset="0"/>
          </a:endParaRPr>
        </a:p>
      </dgm:t>
    </dgm:pt>
    <dgm:pt modelId="{35B13E67-DB57-401B-BBB5-51710F181D1F}" type="parTrans" cxnId="{BF1D5DF0-905D-487F-ADE9-D64931E3A8DF}">
      <dgm:prSet/>
      <dgm:spPr/>
      <dgm:t>
        <a:bodyPr/>
        <a:lstStyle/>
        <a:p>
          <a:endParaRPr lang="ru-RU"/>
        </a:p>
      </dgm:t>
    </dgm:pt>
    <dgm:pt modelId="{B8048F55-35D2-48C2-B158-5D21B496F818}" type="sibTrans" cxnId="{BF1D5DF0-905D-487F-ADE9-D64931E3A8DF}">
      <dgm:prSet/>
      <dgm:spPr/>
      <dgm:t>
        <a:bodyPr/>
        <a:lstStyle/>
        <a:p>
          <a:endParaRPr lang="ru-RU"/>
        </a:p>
      </dgm:t>
    </dgm:pt>
    <dgm:pt modelId="{AE152EE3-4E50-498C-8E88-E05CEE226482}">
      <dgm:prSet phldrT="[Текст]" custT="1"/>
      <dgm:spPr/>
      <dgm:t>
        <a:bodyPr/>
        <a:lstStyle/>
        <a:p>
          <a:r>
            <a:rPr lang="ru-RU" sz="1900" b="1" dirty="0" smtClean="0">
              <a:latin typeface="Times New Roman" pitchFamily="18" charset="0"/>
              <a:cs typeface="Times New Roman" pitchFamily="18" charset="0"/>
            </a:rPr>
            <a:t>Разработать и внести изменения в Локальные акты</a:t>
          </a:r>
          <a:endParaRPr lang="ru-RU" sz="1900" b="1" dirty="0">
            <a:latin typeface="Times New Roman" pitchFamily="18" charset="0"/>
            <a:cs typeface="Times New Roman" pitchFamily="18" charset="0"/>
          </a:endParaRPr>
        </a:p>
      </dgm:t>
    </dgm:pt>
    <dgm:pt modelId="{F6AEE410-3128-488C-B1EF-AC394E65A738}" type="parTrans" cxnId="{BFFCEFD5-2503-4AA8-932D-33447E258F9F}">
      <dgm:prSet/>
      <dgm:spPr/>
      <dgm:t>
        <a:bodyPr/>
        <a:lstStyle/>
        <a:p>
          <a:endParaRPr lang="ru-RU"/>
        </a:p>
      </dgm:t>
    </dgm:pt>
    <dgm:pt modelId="{5E96033E-CA1B-4DC6-A7D0-F4FA1D411555}" type="sibTrans" cxnId="{BFFCEFD5-2503-4AA8-932D-33447E258F9F}">
      <dgm:prSet/>
      <dgm:spPr/>
      <dgm:t>
        <a:bodyPr/>
        <a:lstStyle/>
        <a:p>
          <a:endParaRPr lang="ru-RU"/>
        </a:p>
      </dgm:t>
    </dgm:pt>
    <dgm:pt modelId="{EC823D7C-EC87-4AC7-BEDB-B788DA0D0602}">
      <dgm:prSet phldrT="[Текст]" phldr="1"/>
      <dgm:spPr/>
      <dgm:t>
        <a:bodyPr/>
        <a:lstStyle/>
        <a:p>
          <a:endParaRPr lang="ru-RU"/>
        </a:p>
      </dgm:t>
    </dgm:pt>
    <dgm:pt modelId="{D08D523F-2423-44FC-9658-D76DD3A9018E}" type="parTrans" cxnId="{C4C1E4B2-E484-4ED3-80EC-5FB8C70FD04B}">
      <dgm:prSet/>
      <dgm:spPr/>
      <dgm:t>
        <a:bodyPr/>
        <a:lstStyle/>
        <a:p>
          <a:endParaRPr lang="ru-RU"/>
        </a:p>
      </dgm:t>
    </dgm:pt>
    <dgm:pt modelId="{7A37D15E-3D15-4CB9-A4DF-C97E5EA78740}" type="sibTrans" cxnId="{C4C1E4B2-E484-4ED3-80EC-5FB8C70FD04B}">
      <dgm:prSet/>
      <dgm:spPr/>
      <dgm:t>
        <a:bodyPr/>
        <a:lstStyle/>
        <a:p>
          <a:endParaRPr lang="ru-RU"/>
        </a:p>
      </dgm:t>
    </dgm:pt>
    <dgm:pt modelId="{D86A4997-A6B8-4553-AFA1-B9849A4A231E}">
      <dgm:prSet custT="1"/>
      <dgm:spPr/>
      <dgm:t>
        <a:bodyPr/>
        <a:lstStyle/>
        <a:p>
          <a:r>
            <a:rPr lang="ru-RU" sz="1900" b="1" dirty="0" smtClean="0">
              <a:latin typeface="Times New Roman" pitchFamily="18" charset="0"/>
              <a:cs typeface="Times New Roman" pitchFamily="18" charset="0"/>
            </a:rPr>
            <a:t>Разработка  рабочих программ модульных курсов технологической направленности</a:t>
          </a:r>
          <a:endParaRPr lang="ru-RU" sz="1900" b="1" dirty="0">
            <a:latin typeface="Times New Roman" pitchFamily="18" charset="0"/>
            <a:cs typeface="Times New Roman" pitchFamily="18" charset="0"/>
          </a:endParaRPr>
        </a:p>
      </dgm:t>
    </dgm:pt>
    <dgm:pt modelId="{E62E48D1-4706-4966-859E-250F178F52E5}" type="parTrans" cxnId="{CC97354F-C144-4B67-BDAB-FDEF386200A9}">
      <dgm:prSet/>
      <dgm:spPr/>
      <dgm:t>
        <a:bodyPr/>
        <a:lstStyle/>
        <a:p>
          <a:endParaRPr lang="ru-RU"/>
        </a:p>
      </dgm:t>
    </dgm:pt>
    <dgm:pt modelId="{FF0B2313-FDD7-459E-B021-321063723D02}" type="sibTrans" cxnId="{CC97354F-C144-4B67-BDAB-FDEF386200A9}">
      <dgm:prSet/>
      <dgm:spPr/>
      <dgm:t>
        <a:bodyPr/>
        <a:lstStyle/>
        <a:p>
          <a:endParaRPr lang="ru-RU"/>
        </a:p>
      </dgm:t>
    </dgm:pt>
    <dgm:pt modelId="{131DC7CA-E442-4B12-B452-9F987BDF6F12}">
      <dgm:prSet/>
      <dgm:spPr/>
      <dgm:t>
        <a:bodyPr/>
        <a:lstStyle/>
        <a:p>
          <a:endParaRPr lang="ru-RU"/>
        </a:p>
      </dgm:t>
    </dgm:pt>
    <dgm:pt modelId="{961A86C2-9076-42CB-B212-C25DDE565E91}" type="parTrans" cxnId="{06449FFA-D80F-4E9A-90CA-460A2BAFD8FC}">
      <dgm:prSet/>
      <dgm:spPr/>
      <dgm:t>
        <a:bodyPr/>
        <a:lstStyle/>
        <a:p>
          <a:endParaRPr lang="ru-RU"/>
        </a:p>
      </dgm:t>
    </dgm:pt>
    <dgm:pt modelId="{4C838DB7-63D8-428C-9589-2D987FB9E602}" type="sibTrans" cxnId="{06449FFA-D80F-4E9A-90CA-460A2BAFD8FC}">
      <dgm:prSet/>
      <dgm:spPr/>
      <dgm:t>
        <a:bodyPr/>
        <a:lstStyle/>
        <a:p>
          <a:endParaRPr lang="ru-RU"/>
        </a:p>
      </dgm:t>
    </dgm:pt>
    <dgm:pt modelId="{C2E4FFE3-3DD6-4A09-811D-88E23C5656B5}" type="pres">
      <dgm:prSet presAssocID="{4F0BE6E4-44A0-4BF4-A1AD-D05538C8AAD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77886F-FA3B-4649-84C2-50D5E654D37B}" type="pres">
      <dgm:prSet presAssocID="{4F0BE6E4-44A0-4BF4-A1AD-D05538C8AAD4}" presName="matrix" presStyleCnt="0"/>
      <dgm:spPr/>
    </dgm:pt>
    <dgm:pt modelId="{54881F1C-AA83-4C7A-B5C3-971D64CD8DAD}" type="pres">
      <dgm:prSet presAssocID="{4F0BE6E4-44A0-4BF4-A1AD-D05538C8AAD4}" presName="tile1" presStyleLbl="node1" presStyleIdx="0" presStyleCnt="4"/>
      <dgm:spPr/>
      <dgm:t>
        <a:bodyPr/>
        <a:lstStyle/>
        <a:p>
          <a:endParaRPr lang="ru-RU"/>
        </a:p>
      </dgm:t>
    </dgm:pt>
    <dgm:pt modelId="{541CEC42-D82C-4CD6-96D9-D1009E2847A0}" type="pres">
      <dgm:prSet presAssocID="{4F0BE6E4-44A0-4BF4-A1AD-D05538C8AAD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80D6-F332-4A6E-97B4-1BA58E4505F6}" type="pres">
      <dgm:prSet presAssocID="{4F0BE6E4-44A0-4BF4-A1AD-D05538C8AAD4}" presName="tile2" presStyleLbl="node1" presStyleIdx="1" presStyleCnt="4"/>
      <dgm:spPr/>
      <dgm:t>
        <a:bodyPr/>
        <a:lstStyle/>
        <a:p>
          <a:endParaRPr lang="ru-RU"/>
        </a:p>
      </dgm:t>
    </dgm:pt>
    <dgm:pt modelId="{273BA20B-F6A7-43C0-A246-A7ED51E4F2C4}" type="pres">
      <dgm:prSet presAssocID="{4F0BE6E4-44A0-4BF4-A1AD-D05538C8AAD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12477F-F4B2-4B5C-8F60-765CF8599EA2}" type="pres">
      <dgm:prSet presAssocID="{4F0BE6E4-44A0-4BF4-A1AD-D05538C8AAD4}" presName="tile3" presStyleLbl="node1" presStyleIdx="2" presStyleCnt="4"/>
      <dgm:spPr/>
      <dgm:t>
        <a:bodyPr/>
        <a:lstStyle/>
        <a:p>
          <a:endParaRPr lang="ru-RU"/>
        </a:p>
      </dgm:t>
    </dgm:pt>
    <dgm:pt modelId="{D02931B2-8C72-44D4-AA57-3BE9417379B1}" type="pres">
      <dgm:prSet presAssocID="{4F0BE6E4-44A0-4BF4-A1AD-D05538C8AAD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D604F3-40A9-4470-B193-FC9642B3F48D}" type="pres">
      <dgm:prSet presAssocID="{4F0BE6E4-44A0-4BF4-A1AD-D05538C8AAD4}" presName="tile4" presStyleLbl="node1" presStyleIdx="3" presStyleCnt="4"/>
      <dgm:spPr/>
      <dgm:t>
        <a:bodyPr/>
        <a:lstStyle/>
        <a:p>
          <a:endParaRPr lang="ru-RU"/>
        </a:p>
      </dgm:t>
    </dgm:pt>
    <dgm:pt modelId="{1E589E6F-7B6B-4ED0-B293-4CFBF94AD778}" type="pres">
      <dgm:prSet presAssocID="{4F0BE6E4-44A0-4BF4-A1AD-D05538C8AAD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82C647-5D14-4B04-89DA-C55898D69079}" type="pres">
      <dgm:prSet presAssocID="{4F0BE6E4-44A0-4BF4-A1AD-D05538C8AAD4}" presName="centerTile" presStyleLbl="fgShp" presStyleIdx="0" presStyleCnt="1" custScaleX="133333" custScaleY="15384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1E24E26C-85A7-4D71-9D6F-7796EF2C1538}" srcId="{4B080595-2402-46ED-84F9-05778FBA5075}" destId="{37FC5011-83D5-4776-B48A-81EB94539BF4}" srcOrd="0" destOrd="0" parTransId="{5D440750-0EAD-420F-8383-DDE55D4C1248}" sibTransId="{95CFA202-4035-4AE2-AC79-9B2062FBA8A7}"/>
    <dgm:cxn modelId="{2DDD134F-8590-4EAD-83B0-4F1464AF31D8}" type="presOf" srcId="{D86A4997-A6B8-4553-AFA1-B9849A4A231E}" destId="{273BA20B-F6A7-43C0-A246-A7ED51E4F2C4}" srcOrd="1" destOrd="0" presId="urn:microsoft.com/office/officeart/2005/8/layout/matrix1"/>
    <dgm:cxn modelId="{06449FFA-D80F-4E9A-90CA-460A2BAFD8FC}" srcId="{4B080595-2402-46ED-84F9-05778FBA5075}" destId="{131DC7CA-E442-4B12-B452-9F987BDF6F12}" srcOrd="4" destOrd="0" parTransId="{961A86C2-9076-42CB-B212-C25DDE565E91}" sibTransId="{4C838DB7-63D8-428C-9589-2D987FB9E602}"/>
    <dgm:cxn modelId="{C1A1A9EF-8F9F-417B-A056-55F67D8801E1}" type="presOf" srcId="{847A063C-5CE6-4003-AB8B-4F1B3E8B7041}" destId="{D02931B2-8C72-44D4-AA57-3BE9417379B1}" srcOrd="1" destOrd="0" presId="urn:microsoft.com/office/officeart/2005/8/layout/matrix1"/>
    <dgm:cxn modelId="{7440635D-3C33-45A2-92E3-1AC353F5D698}" type="presOf" srcId="{37FC5011-83D5-4776-B48A-81EB94539BF4}" destId="{541CEC42-D82C-4CD6-96D9-D1009E2847A0}" srcOrd="1" destOrd="0" presId="urn:microsoft.com/office/officeart/2005/8/layout/matrix1"/>
    <dgm:cxn modelId="{CC97354F-C144-4B67-BDAB-FDEF386200A9}" srcId="{4B080595-2402-46ED-84F9-05778FBA5075}" destId="{D86A4997-A6B8-4553-AFA1-B9849A4A231E}" srcOrd="1" destOrd="0" parTransId="{E62E48D1-4706-4966-859E-250F178F52E5}" sibTransId="{FF0B2313-FDD7-459E-B021-321063723D02}"/>
    <dgm:cxn modelId="{BFFCEFD5-2503-4AA8-932D-33447E258F9F}" srcId="{4B080595-2402-46ED-84F9-05778FBA5075}" destId="{AE152EE3-4E50-498C-8E88-E05CEE226482}" srcOrd="3" destOrd="0" parTransId="{F6AEE410-3128-488C-B1EF-AC394E65A738}" sibTransId="{5E96033E-CA1B-4DC6-A7D0-F4FA1D411555}"/>
    <dgm:cxn modelId="{802332A0-C79A-40D5-BD98-BF5D57EA46C8}" srcId="{4F0BE6E4-44A0-4BF4-A1AD-D05538C8AAD4}" destId="{4B080595-2402-46ED-84F9-05778FBA5075}" srcOrd="0" destOrd="0" parTransId="{B1BDDD58-3122-450D-B78B-B0B9DA4B3677}" sibTransId="{8157CB7D-67A4-4B56-90DA-5303AD1C405F}"/>
    <dgm:cxn modelId="{246F243B-1DD1-47C8-9B9F-8A01597721A2}" type="presOf" srcId="{37FC5011-83D5-4776-B48A-81EB94539BF4}" destId="{54881F1C-AA83-4C7A-B5C3-971D64CD8DAD}" srcOrd="0" destOrd="0" presId="urn:microsoft.com/office/officeart/2005/8/layout/matrix1"/>
    <dgm:cxn modelId="{5A70CC64-480C-46E5-AEC4-E869635B033B}" type="presOf" srcId="{AE152EE3-4E50-498C-8E88-E05CEE226482}" destId="{47D604F3-40A9-4470-B193-FC9642B3F48D}" srcOrd="0" destOrd="0" presId="urn:microsoft.com/office/officeart/2005/8/layout/matrix1"/>
    <dgm:cxn modelId="{99F19D80-507D-4983-BA52-70E781343AED}" type="presOf" srcId="{4F0BE6E4-44A0-4BF4-A1AD-D05538C8AAD4}" destId="{C2E4FFE3-3DD6-4A09-811D-88E23C5656B5}" srcOrd="0" destOrd="0" presId="urn:microsoft.com/office/officeart/2005/8/layout/matrix1"/>
    <dgm:cxn modelId="{C4C1E4B2-E484-4ED3-80EC-5FB8C70FD04B}" srcId="{4B080595-2402-46ED-84F9-05778FBA5075}" destId="{EC823D7C-EC87-4AC7-BEDB-B788DA0D0602}" srcOrd="5" destOrd="0" parTransId="{D08D523F-2423-44FC-9658-D76DD3A9018E}" sibTransId="{7A37D15E-3D15-4CB9-A4DF-C97E5EA78740}"/>
    <dgm:cxn modelId="{349BBD0B-1857-4786-8095-FFAB0B3DE856}" type="presOf" srcId="{D86A4997-A6B8-4553-AFA1-B9849A4A231E}" destId="{447E80D6-F332-4A6E-97B4-1BA58E4505F6}" srcOrd="0" destOrd="0" presId="urn:microsoft.com/office/officeart/2005/8/layout/matrix1"/>
    <dgm:cxn modelId="{272355DC-1973-4710-AE9B-2CF6B9A44273}" type="presOf" srcId="{847A063C-5CE6-4003-AB8B-4F1B3E8B7041}" destId="{DA12477F-F4B2-4B5C-8F60-765CF8599EA2}" srcOrd="0" destOrd="0" presId="urn:microsoft.com/office/officeart/2005/8/layout/matrix1"/>
    <dgm:cxn modelId="{BF1D5DF0-905D-487F-ADE9-D64931E3A8DF}" srcId="{4B080595-2402-46ED-84F9-05778FBA5075}" destId="{847A063C-5CE6-4003-AB8B-4F1B3E8B7041}" srcOrd="2" destOrd="0" parTransId="{35B13E67-DB57-401B-BBB5-51710F181D1F}" sibTransId="{B8048F55-35D2-48C2-B158-5D21B496F818}"/>
    <dgm:cxn modelId="{608A7FD5-05D8-4985-B326-5F0FD5769E46}" type="presOf" srcId="{AE152EE3-4E50-498C-8E88-E05CEE226482}" destId="{1E589E6F-7B6B-4ED0-B293-4CFBF94AD778}" srcOrd="1" destOrd="0" presId="urn:microsoft.com/office/officeart/2005/8/layout/matrix1"/>
    <dgm:cxn modelId="{1F57B570-5A28-4B95-BE16-E3790FA13AFD}" type="presOf" srcId="{4B080595-2402-46ED-84F9-05778FBA5075}" destId="{2482C647-5D14-4B04-89DA-C55898D69079}" srcOrd="0" destOrd="0" presId="urn:microsoft.com/office/officeart/2005/8/layout/matrix1"/>
    <dgm:cxn modelId="{8D843474-82A1-48EC-8471-706EF939A363}" type="presParOf" srcId="{C2E4FFE3-3DD6-4A09-811D-88E23C5656B5}" destId="{0277886F-FA3B-4649-84C2-50D5E654D37B}" srcOrd="0" destOrd="0" presId="urn:microsoft.com/office/officeart/2005/8/layout/matrix1"/>
    <dgm:cxn modelId="{406DB4E7-1C64-4D5F-A5A7-E2DBDE632AD2}" type="presParOf" srcId="{0277886F-FA3B-4649-84C2-50D5E654D37B}" destId="{54881F1C-AA83-4C7A-B5C3-971D64CD8DAD}" srcOrd="0" destOrd="0" presId="urn:microsoft.com/office/officeart/2005/8/layout/matrix1"/>
    <dgm:cxn modelId="{6213E1DE-1C90-4B81-A269-3FB98D1F123E}" type="presParOf" srcId="{0277886F-FA3B-4649-84C2-50D5E654D37B}" destId="{541CEC42-D82C-4CD6-96D9-D1009E2847A0}" srcOrd="1" destOrd="0" presId="urn:microsoft.com/office/officeart/2005/8/layout/matrix1"/>
    <dgm:cxn modelId="{FF5D658D-1E56-4C26-9B04-F1FFCA35F8F9}" type="presParOf" srcId="{0277886F-FA3B-4649-84C2-50D5E654D37B}" destId="{447E80D6-F332-4A6E-97B4-1BA58E4505F6}" srcOrd="2" destOrd="0" presId="urn:microsoft.com/office/officeart/2005/8/layout/matrix1"/>
    <dgm:cxn modelId="{4FBE73C3-7A87-40C6-B0F1-70EB2E705580}" type="presParOf" srcId="{0277886F-FA3B-4649-84C2-50D5E654D37B}" destId="{273BA20B-F6A7-43C0-A246-A7ED51E4F2C4}" srcOrd="3" destOrd="0" presId="urn:microsoft.com/office/officeart/2005/8/layout/matrix1"/>
    <dgm:cxn modelId="{7CC202B4-261E-4302-ABF3-47A3677AA4FE}" type="presParOf" srcId="{0277886F-FA3B-4649-84C2-50D5E654D37B}" destId="{DA12477F-F4B2-4B5C-8F60-765CF8599EA2}" srcOrd="4" destOrd="0" presId="urn:microsoft.com/office/officeart/2005/8/layout/matrix1"/>
    <dgm:cxn modelId="{80ED86B6-B973-4109-ADE9-E849B1906573}" type="presParOf" srcId="{0277886F-FA3B-4649-84C2-50D5E654D37B}" destId="{D02931B2-8C72-44D4-AA57-3BE9417379B1}" srcOrd="5" destOrd="0" presId="urn:microsoft.com/office/officeart/2005/8/layout/matrix1"/>
    <dgm:cxn modelId="{ADD7B638-E1CB-4E94-970E-163B5359F0D7}" type="presParOf" srcId="{0277886F-FA3B-4649-84C2-50D5E654D37B}" destId="{47D604F3-40A9-4470-B193-FC9642B3F48D}" srcOrd="6" destOrd="0" presId="urn:microsoft.com/office/officeart/2005/8/layout/matrix1"/>
    <dgm:cxn modelId="{7C4E7706-79A0-418C-9621-2DE4924ABE76}" type="presParOf" srcId="{0277886F-FA3B-4649-84C2-50D5E654D37B}" destId="{1E589E6F-7B6B-4ED0-B293-4CFBF94AD778}" srcOrd="7" destOrd="0" presId="urn:microsoft.com/office/officeart/2005/8/layout/matrix1"/>
    <dgm:cxn modelId="{5C6FD71F-9C42-4709-BC46-4BBB7448F20C}" type="presParOf" srcId="{C2E4FFE3-3DD6-4A09-811D-88E23C5656B5}" destId="{2482C647-5D14-4B04-89DA-C55898D69079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83E1B8-396F-40F9-89B3-23BA0CB81EF1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61453D33-5F4F-45F9-806A-0B2E37C443E8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Научно – методическое обеспечение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FA83FF9-747C-438C-A698-B26E2655BE5F}" type="parTrans" cxnId="{77D01C56-EA0E-42BF-8970-E5A27B123064}">
      <dgm:prSet/>
      <dgm:spPr/>
      <dgm:t>
        <a:bodyPr/>
        <a:lstStyle/>
        <a:p>
          <a:endParaRPr lang="ru-RU"/>
        </a:p>
      </dgm:t>
    </dgm:pt>
    <dgm:pt modelId="{088CA113-716E-4213-A421-31C6117D4EA6}" type="sibTrans" cxnId="{77D01C56-EA0E-42BF-8970-E5A27B123064}">
      <dgm:prSet/>
      <dgm:spPr/>
      <dgm:t>
        <a:bodyPr/>
        <a:lstStyle/>
        <a:p>
          <a:endParaRPr lang="ru-RU"/>
        </a:p>
      </dgm:t>
    </dgm:pt>
    <dgm:pt modelId="{FE1351E6-27F7-4930-A42A-114C3E34EE2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Создание  рабочей группы реализации концепции модернизации предмета «Технология»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A28B8490-276D-466E-9D57-1F11C392DCE3}" type="parTrans" cxnId="{FBB8A390-48DD-4CEA-A9C2-560671651410}">
      <dgm:prSet/>
      <dgm:spPr/>
      <dgm:t>
        <a:bodyPr/>
        <a:lstStyle/>
        <a:p>
          <a:endParaRPr lang="ru-RU"/>
        </a:p>
      </dgm:t>
    </dgm:pt>
    <dgm:pt modelId="{BC401A87-D46D-4210-89A7-82F782401DD5}" type="sibTrans" cxnId="{FBB8A390-48DD-4CEA-A9C2-560671651410}">
      <dgm:prSet/>
      <dgm:spPr/>
      <dgm:t>
        <a:bodyPr/>
        <a:lstStyle/>
        <a:p>
          <a:endParaRPr lang="ru-RU"/>
        </a:p>
      </dgm:t>
    </dgm:pt>
    <dgm:pt modelId="{C800FA57-4AA4-43D6-87B1-5A5C1E09718B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Создание методической базы по преподаванию предмета «Технология»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7F83EF85-DC9C-457A-A35C-3045F01A5035}" type="parTrans" cxnId="{BE5487D2-85B5-4971-8BA9-E00B266B95D2}">
      <dgm:prSet/>
      <dgm:spPr/>
      <dgm:t>
        <a:bodyPr/>
        <a:lstStyle/>
        <a:p>
          <a:endParaRPr lang="ru-RU"/>
        </a:p>
      </dgm:t>
    </dgm:pt>
    <dgm:pt modelId="{82DD882A-6402-4096-97E1-4FCF56C2CC8E}" type="sibTrans" cxnId="{BE5487D2-85B5-4971-8BA9-E00B266B95D2}">
      <dgm:prSet/>
      <dgm:spPr/>
      <dgm:t>
        <a:bodyPr/>
        <a:lstStyle/>
        <a:p>
          <a:endParaRPr lang="ru-RU"/>
        </a:p>
      </dgm:t>
    </dgm:pt>
    <dgm:pt modelId="{2D318FF1-C48F-4060-A3D5-2C08CC66328E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Создание банка рабочих программ предметной области «Технология»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F61821B1-0707-4E9D-89E2-B81C6A358D97}" type="parTrans" cxnId="{7AA974B1-A4B6-4795-B0C3-CBFEDD8F336C}">
      <dgm:prSet/>
      <dgm:spPr/>
      <dgm:t>
        <a:bodyPr/>
        <a:lstStyle/>
        <a:p>
          <a:endParaRPr lang="ru-RU"/>
        </a:p>
      </dgm:t>
    </dgm:pt>
    <dgm:pt modelId="{82F14E91-C16E-463A-9D50-2438DB16B36A}" type="sibTrans" cxnId="{7AA974B1-A4B6-4795-B0C3-CBFEDD8F336C}">
      <dgm:prSet/>
      <dgm:spPr/>
      <dgm:t>
        <a:bodyPr/>
        <a:lstStyle/>
        <a:p>
          <a:endParaRPr lang="ru-RU"/>
        </a:p>
      </dgm:t>
    </dgm:pt>
    <dgm:pt modelId="{E2DFC8DA-1E60-4DF1-9CC0-4410044092FB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Создание банка диагностического инструментария для оценки качества образования по предмету «Технология»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0AAA018-9B81-4750-8508-381134F49D9F}" type="parTrans" cxnId="{31AB575E-264E-46D3-A1FE-C6AD42087B00}">
      <dgm:prSet/>
      <dgm:spPr/>
      <dgm:t>
        <a:bodyPr/>
        <a:lstStyle/>
        <a:p>
          <a:endParaRPr lang="ru-RU"/>
        </a:p>
      </dgm:t>
    </dgm:pt>
    <dgm:pt modelId="{E33F1CA1-8E19-4589-BD77-33C3C9022B56}" type="sibTrans" cxnId="{31AB575E-264E-46D3-A1FE-C6AD42087B00}">
      <dgm:prSet/>
      <dgm:spPr/>
      <dgm:t>
        <a:bodyPr/>
        <a:lstStyle/>
        <a:p>
          <a:endParaRPr lang="ru-RU"/>
        </a:p>
      </dgm:t>
    </dgm:pt>
    <dgm:pt modelId="{C8E71FAA-FBB9-4BC6-8890-803867A63E7C}" type="pres">
      <dgm:prSet presAssocID="{8683E1B8-396F-40F9-89B3-23BA0CB81EF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1075C0-E0B4-401E-B432-C36721085220}" type="pres">
      <dgm:prSet presAssocID="{8683E1B8-396F-40F9-89B3-23BA0CB81EF1}" presName="matrix" presStyleCnt="0"/>
      <dgm:spPr/>
      <dgm:t>
        <a:bodyPr/>
        <a:lstStyle/>
        <a:p>
          <a:endParaRPr lang="ru-RU"/>
        </a:p>
      </dgm:t>
    </dgm:pt>
    <dgm:pt modelId="{835484B8-8B9A-457E-996E-A300CB1BCAC9}" type="pres">
      <dgm:prSet presAssocID="{8683E1B8-396F-40F9-89B3-23BA0CB81EF1}" presName="tile1" presStyleLbl="node1" presStyleIdx="0" presStyleCnt="4"/>
      <dgm:spPr/>
      <dgm:t>
        <a:bodyPr/>
        <a:lstStyle/>
        <a:p>
          <a:endParaRPr lang="ru-RU"/>
        </a:p>
      </dgm:t>
    </dgm:pt>
    <dgm:pt modelId="{847B16FB-4FDA-49EF-A70F-9A707649E2BE}" type="pres">
      <dgm:prSet presAssocID="{8683E1B8-396F-40F9-89B3-23BA0CB81EF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4374F-9DFE-41B9-80C4-82B9FEF485A3}" type="pres">
      <dgm:prSet presAssocID="{8683E1B8-396F-40F9-89B3-23BA0CB81EF1}" presName="tile2" presStyleLbl="node1" presStyleIdx="1" presStyleCnt="4"/>
      <dgm:spPr/>
      <dgm:t>
        <a:bodyPr/>
        <a:lstStyle/>
        <a:p>
          <a:endParaRPr lang="ru-RU"/>
        </a:p>
      </dgm:t>
    </dgm:pt>
    <dgm:pt modelId="{20126D6A-8CAD-46A2-8474-7D81FD686E93}" type="pres">
      <dgm:prSet presAssocID="{8683E1B8-396F-40F9-89B3-23BA0CB81EF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DC8B5-6284-41DD-96B4-FB4EF99574E6}" type="pres">
      <dgm:prSet presAssocID="{8683E1B8-396F-40F9-89B3-23BA0CB81EF1}" presName="tile3" presStyleLbl="node1" presStyleIdx="2" presStyleCnt="4"/>
      <dgm:spPr/>
      <dgm:t>
        <a:bodyPr/>
        <a:lstStyle/>
        <a:p>
          <a:endParaRPr lang="ru-RU"/>
        </a:p>
      </dgm:t>
    </dgm:pt>
    <dgm:pt modelId="{D1F75C3A-D21D-4E12-98B3-D425E7DC0D83}" type="pres">
      <dgm:prSet presAssocID="{8683E1B8-396F-40F9-89B3-23BA0CB81EF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F47E81-BF5A-4C46-87E4-4414FCCBE35F}" type="pres">
      <dgm:prSet presAssocID="{8683E1B8-396F-40F9-89B3-23BA0CB81EF1}" presName="tile4" presStyleLbl="node1" presStyleIdx="3" presStyleCnt="4"/>
      <dgm:spPr/>
      <dgm:t>
        <a:bodyPr/>
        <a:lstStyle/>
        <a:p>
          <a:endParaRPr lang="ru-RU"/>
        </a:p>
      </dgm:t>
    </dgm:pt>
    <dgm:pt modelId="{35C94E87-ED55-4E48-867C-147D072D581C}" type="pres">
      <dgm:prSet presAssocID="{8683E1B8-396F-40F9-89B3-23BA0CB81EF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0053E-7078-4A71-B2F4-AD125B9E01FF}" type="pres">
      <dgm:prSet presAssocID="{8683E1B8-396F-40F9-89B3-23BA0CB81EF1}" presName="centerTile" presStyleLbl="fgShp" presStyleIdx="0" presStyleCnt="1" custScaleX="121505" custScaleY="125396" custLinFactNeighborX="1613" custLinFactNeighborY="-103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E78478E6-E76C-4ED0-A98A-81A401AAE6D3}" type="presOf" srcId="{2D318FF1-C48F-4060-A3D5-2C08CC66328E}" destId="{D1F75C3A-D21D-4E12-98B3-D425E7DC0D83}" srcOrd="1" destOrd="0" presId="urn:microsoft.com/office/officeart/2005/8/layout/matrix1"/>
    <dgm:cxn modelId="{BE5487D2-85B5-4971-8BA9-E00B266B95D2}" srcId="{61453D33-5F4F-45F9-806A-0B2E37C443E8}" destId="{C800FA57-4AA4-43D6-87B1-5A5C1E09718B}" srcOrd="1" destOrd="0" parTransId="{7F83EF85-DC9C-457A-A35C-3045F01A5035}" sibTransId="{82DD882A-6402-4096-97E1-4FCF56C2CC8E}"/>
    <dgm:cxn modelId="{FBB8A390-48DD-4CEA-A9C2-560671651410}" srcId="{61453D33-5F4F-45F9-806A-0B2E37C443E8}" destId="{FE1351E6-27F7-4930-A42A-114C3E34EE26}" srcOrd="0" destOrd="0" parTransId="{A28B8490-276D-466E-9D57-1F11C392DCE3}" sibTransId="{BC401A87-D46D-4210-89A7-82F782401DD5}"/>
    <dgm:cxn modelId="{4FFCB8D9-9D2E-42AF-9CCD-388AFF127AE7}" type="presOf" srcId="{2D318FF1-C48F-4060-A3D5-2C08CC66328E}" destId="{A94DC8B5-6284-41DD-96B4-FB4EF99574E6}" srcOrd="0" destOrd="0" presId="urn:microsoft.com/office/officeart/2005/8/layout/matrix1"/>
    <dgm:cxn modelId="{50C46BD1-2F86-4FD3-AA38-E75D13178560}" type="presOf" srcId="{C800FA57-4AA4-43D6-87B1-5A5C1E09718B}" destId="{F0B4374F-9DFE-41B9-80C4-82B9FEF485A3}" srcOrd="0" destOrd="0" presId="urn:microsoft.com/office/officeart/2005/8/layout/matrix1"/>
    <dgm:cxn modelId="{24469797-4A33-4671-BAE4-5C38FE1BE9F9}" type="presOf" srcId="{E2DFC8DA-1E60-4DF1-9CC0-4410044092FB}" destId="{35C94E87-ED55-4E48-867C-147D072D581C}" srcOrd="1" destOrd="0" presId="urn:microsoft.com/office/officeart/2005/8/layout/matrix1"/>
    <dgm:cxn modelId="{E52E2ED1-B047-42F7-89A4-8BA9DE3934F1}" type="presOf" srcId="{8683E1B8-396F-40F9-89B3-23BA0CB81EF1}" destId="{C8E71FAA-FBB9-4BC6-8890-803867A63E7C}" srcOrd="0" destOrd="0" presId="urn:microsoft.com/office/officeart/2005/8/layout/matrix1"/>
    <dgm:cxn modelId="{6B627DAD-9CC6-4B72-BB3E-AD6CFDC04E10}" type="presOf" srcId="{C800FA57-4AA4-43D6-87B1-5A5C1E09718B}" destId="{20126D6A-8CAD-46A2-8474-7D81FD686E93}" srcOrd="1" destOrd="0" presId="urn:microsoft.com/office/officeart/2005/8/layout/matrix1"/>
    <dgm:cxn modelId="{C0080343-CA89-4EB0-8AAD-D5EBCE59F507}" type="presOf" srcId="{FE1351E6-27F7-4930-A42A-114C3E34EE26}" destId="{835484B8-8B9A-457E-996E-A300CB1BCAC9}" srcOrd="0" destOrd="0" presId="urn:microsoft.com/office/officeart/2005/8/layout/matrix1"/>
    <dgm:cxn modelId="{2A6142C1-41E8-4680-A4C2-CE163250CBC8}" type="presOf" srcId="{FE1351E6-27F7-4930-A42A-114C3E34EE26}" destId="{847B16FB-4FDA-49EF-A70F-9A707649E2BE}" srcOrd="1" destOrd="0" presId="urn:microsoft.com/office/officeart/2005/8/layout/matrix1"/>
    <dgm:cxn modelId="{D1888532-B934-4D22-9801-68E89FA16D8C}" type="presOf" srcId="{E2DFC8DA-1E60-4DF1-9CC0-4410044092FB}" destId="{05F47E81-BF5A-4C46-87E4-4414FCCBE35F}" srcOrd="0" destOrd="0" presId="urn:microsoft.com/office/officeart/2005/8/layout/matrix1"/>
    <dgm:cxn modelId="{7AA974B1-A4B6-4795-B0C3-CBFEDD8F336C}" srcId="{61453D33-5F4F-45F9-806A-0B2E37C443E8}" destId="{2D318FF1-C48F-4060-A3D5-2C08CC66328E}" srcOrd="2" destOrd="0" parTransId="{F61821B1-0707-4E9D-89E2-B81C6A358D97}" sibTransId="{82F14E91-C16E-463A-9D50-2438DB16B36A}"/>
    <dgm:cxn modelId="{77D01C56-EA0E-42BF-8970-E5A27B123064}" srcId="{8683E1B8-396F-40F9-89B3-23BA0CB81EF1}" destId="{61453D33-5F4F-45F9-806A-0B2E37C443E8}" srcOrd="0" destOrd="0" parTransId="{EFA83FF9-747C-438C-A698-B26E2655BE5F}" sibTransId="{088CA113-716E-4213-A421-31C6117D4EA6}"/>
    <dgm:cxn modelId="{6AFF43D8-141B-4C48-AD91-3BC1B60F7BE1}" type="presOf" srcId="{61453D33-5F4F-45F9-806A-0B2E37C443E8}" destId="{C530053E-7078-4A71-B2F4-AD125B9E01FF}" srcOrd="0" destOrd="0" presId="urn:microsoft.com/office/officeart/2005/8/layout/matrix1"/>
    <dgm:cxn modelId="{31AB575E-264E-46D3-A1FE-C6AD42087B00}" srcId="{61453D33-5F4F-45F9-806A-0B2E37C443E8}" destId="{E2DFC8DA-1E60-4DF1-9CC0-4410044092FB}" srcOrd="3" destOrd="0" parTransId="{40AAA018-9B81-4750-8508-381134F49D9F}" sibTransId="{E33F1CA1-8E19-4589-BD77-33C3C9022B56}"/>
    <dgm:cxn modelId="{177F8DB2-D752-4BF5-BC1B-37101F0DD545}" type="presParOf" srcId="{C8E71FAA-FBB9-4BC6-8890-803867A63E7C}" destId="{1C1075C0-E0B4-401E-B432-C36721085220}" srcOrd="0" destOrd="0" presId="urn:microsoft.com/office/officeart/2005/8/layout/matrix1"/>
    <dgm:cxn modelId="{9662E11C-6542-433F-98B0-B1E4C65DDF42}" type="presParOf" srcId="{1C1075C0-E0B4-401E-B432-C36721085220}" destId="{835484B8-8B9A-457E-996E-A300CB1BCAC9}" srcOrd="0" destOrd="0" presId="urn:microsoft.com/office/officeart/2005/8/layout/matrix1"/>
    <dgm:cxn modelId="{40F60DE9-6554-4493-954F-9E99F4956990}" type="presParOf" srcId="{1C1075C0-E0B4-401E-B432-C36721085220}" destId="{847B16FB-4FDA-49EF-A70F-9A707649E2BE}" srcOrd="1" destOrd="0" presId="urn:microsoft.com/office/officeart/2005/8/layout/matrix1"/>
    <dgm:cxn modelId="{24378FB7-2C7F-4C5E-B12A-57222364391C}" type="presParOf" srcId="{1C1075C0-E0B4-401E-B432-C36721085220}" destId="{F0B4374F-9DFE-41B9-80C4-82B9FEF485A3}" srcOrd="2" destOrd="0" presId="urn:microsoft.com/office/officeart/2005/8/layout/matrix1"/>
    <dgm:cxn modelId="{62B563D6-0683-418A-9EB6-4DAE5676F8A6}" type="presParOf" srcId="{1C1075C0-E0B4-401E-B432-C36721085220}" destId="{20126D6A-8CAD-46A2-8474-7D81FD686E93}" srcOrd="3" destOrd="0" presId="urn:microsoft.com/office/officeart/2005/8/layout/matrix1"/>
    <dgm:cxn modelId="{FCA4BF8D-1AD0-4204-B379-9AEA8D1FDC76}" type="presParOf" srcId="{1C1075C0-E0B4-401E-B432-C36721085220}" destId="{A94DC8B5-6284-41DD-96B4-FB4EF99574E6}" srcOrd="4" destOrd="0" presId="urn:microsoft.com/office/officeart/2005/8/layout/matrix1"/>
    <dgm:cxn modelId="{79C07D9A-8B84-4792-A9ED-6F88286BA92B}" type="presParOf" srcId="{1C1075C0-E0B4-401E-B432-C36721085220}" destId="{D1F75C3A-D21D-4E12-98B3-D425E7DC0D83}" srcOrd="5" destOrd="0" presId="urn:microsoft.com/office/officeart/2005/8/layout/matrix1"/>
    <dgm:cxn modelId="{BC529FF1-ECD8-4EB2-BE09-E19B5826E91B}" type="presParOf" srcId="{1C1075C0-E0B4-401E-B432-C36721085220}" destId="{05F47E81-BF5A-4C46-87E4-4414FCCBE35F}" srcOrd="6" destOrd="0" presId="urn:microsoft.com/office/officeart/2005/8/layout/matrix1"/>
    <dgm:cxn modelId="{4FC3AD69-162B-40BA-96E5-1DED9F8FCCD0}" type="presParOf" srcId="{1C1075C0-E0B4-401E-B432-C36721085220}" destId="{35C94E87-ED55-4E48-867C-147D072D581C}" srcOrd="7" destOrd="0" presId="urn:microsoft.com/office/officeart/2005/8/layout/matrix1"/>
    <dgm:cxn modelId="{5F756010-DB8B-48C1-978A-0B882419B7C3}" type="presParOf" srcId="{C8E71FAA-FBB9-4BC6-8890-803867A63E7C}" destId="{C530053E-7078-4A71-B2F4-AD125B9E01F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FE4945-9E60-410D-B76E-4FFFEB47FC0B}" type="doc">
      <dgm:prSet loTypeId="urn:microsoft.com/office/officeart/2005/8/layout/matrix1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9A46A3E4-812E-488F-A4FD-2F58F2C775A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Повышение  квалификации педагогов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2F72572D-BC0B-4A31-9C7E-1FA553F136E8}" type="parTrans" cxnId="{A37F2671-5A17-40EE-87E8-FA59FA33A5D6}">
      <dgm:prSet/>
      <dgm:spPr/>
      <dgm:t>
        <a:bodyPr/>
        <a:lstStyle/>
        <a:p>
          <a:endParaRPr lang="ru-RU"/>
        </a:p>
      </dgm:t>
    </dgm:pt>
    <dgm:pt modelId="{779F7DF3-E2D1-497D-AA41-66091270FE1B}" type="sibTrans" cxnId="{A37F2671-5A17-40EE-87E8-FA59FA33A5D6}">
      <dgm:prSet/>
      <dgm:spPr/>
      <dgm:t>
        <a:bodyPr/>
        <a:lstStyle/>
        <a:p>
          <a:endParaRPr lang="ru-RU"/>
        </a:p>
      </dgm:t>
    </dgm:pt>
    <dgm:pt modelId="{DFD786EF-CED9-4300-82DE-D7B126D6AD9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Программа непрерывного повышения квалификации на основе сетевого партнерства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D797311-6A17-4E0C-877F-AAEEF4692C1A}" type="parTrans" cxnId="{BB8C724C-B4F1-46B0-B3D3-461568056493}">
      <dgm:prSet/>
      <dgm:spPr/>
      <dgm:t>
        <a:bodyPr/>
        <a:lstStyle/>
        <a:p>
          <a:endParaRPr lang="ru-RU"/>
        </a:p>
      </dgm:t>
    </dgm:pt>
    <dgm:pt modelId="{E327E152-ED8C-4FA2-9C86-5E348544F159}" type="sibTrans" cxnId="{BB8C724C-B4F1-46B0-B3D3-461568056493}">
      <dgm:prSet/>
      <dgm:spPr/>
      <dgm:t>
        <a:bodyPr/>
        <a:lstStyle/>
        <a:p>
          <a:endParaRPr lang="ru-RU"/>
        </a:p>
      </dgm:t>
    </dgm:pt>
    <dgm:pt modelId="{30DDA7E2-4299-45CE-B371-C7A25396A426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Курсовая подготовка учителей «Технологии» и ПДО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1F9C13C-F799-443F-9D6E-51A77FE13E58}" type="parTrans" cxnId="{95D7EAA1-AE6B-4429-BAE7-C1A8A507B24F}">
      <dgm:prSet/>
      <dgm:spPr/>
      <dgm:t>
        <a:bodyPr/>
        <a:lstStyle/>
        <a:p>
          <a:endParaRPr lang="ru-RU"/>
        </a:p>
      </dgm:t>
    </dgm:pt>
    <dgm:pt modelId="{B4DF08ED-0949-4C3E-9AE4-02819ACDCD41}" type="sibTrans" cxnId="{95D7EAA1-AE6B-4429-BAE7-C1A8A507B24F}">
      <dgm:prSet/>
      <dgm:spPr/>
      <dgm:t>
        <a:bodyPr/>
        <a:lstStyle/>
        <a:p>
          <a:endParaRPr lang="ru-RU"/>
        </a:p>
      </dgm:t>
    </dgm:pt>
    <dgm:pt modelId="{3EE0DDD3-0C62-478D-8286-EF0444E13407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Участие в семинарах, круглых столах, вебинарах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2899B96-043B-4321-BBE4-C4FADFA11948}" type="parTrans" cxnId="{49235D6E-8B1C-42DF-9463-FDC7DE07C69D}">
      <dgm:prSet/>
      <dgm:spPr/>
      <dgm:t>
        <a:bodyPr/>
        <a:lstStyle/>
        <a:p>
          <a:endParaRPr lang="ru-RU"/>
        </a:p>
      </dgm:t>
    </dgm:pt>
    <dgm:pt modelId="{752EF313-0402-4F1B-ABAE-E69D3347DD1E}" type="sibTrans" cxnId="{49235D6E-8B1C-42DF-9463-FDC7DE07C69D}">
      <dgm:prSet/>
      <dgm:spPr/>
      <dgm:t>
        <a:bodyPr/>
        <a:lstStyle/>
        <a:p>
          <a:endParaRPr lang="ru-RU"/>
        </a:p>
      </dgm:t>
    </dgm:pt>
    <dgm:pt modelId="{35BC1C36-518C-4F39-8270-7EFAA1E5F86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Самообразование педагогов с использованием дистанционных технологий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645E7C6-2A86-485C-B62E-A3865AF44D2D}" type="parTrans" cxnId="{F0D983E1-29E6-4E3F-ABE2-901D42FCAD25}">
      <dgm:prSet/>
      <dgm:spPr/>
      <dgm:t>
        <a:bodyPr/>
        <a:lstStyle/>
        <a:p>
          <a:endParaRPr lang="ru-RU"/>
        </a:p>
      </dgm:t>
    </dgm:pt>
    <dgm:pt modelId="{AB90179E-E243-43A2-B83A-BBA0A3043660}" type="sibTrans" cxnId="{F0D983E1-29E6-4E3F-ABE2-901D42FCAD25}">
      <dgm:prSet/>
      <dgm:spPr/>
      <dgm:t>
        <a:bodyPr/>
        <a:lstStyle/>
        <a:p>
          <a:endParaRPr lang="ru-RU"/>
        </a:p>
      </dgm:t>
    </dgm:pt>
    <dgm:pt modelId="{8FA9BC71-E520-4C88-99F1-28D3582F9023}" type="pres">
      <dgm:prSet presAssocID="{75FE4945-9E60-410D-B76E-4FFFEB47FC0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85703A-9607-4CC2-9BB8-2F71E7E68020}" type="pres">
      <dgm:prSet presAssocID="{75FE4945-9E60-410D-B76E-4FFFEB47FC0B}" presName="matrix" presStyleCnt="0"/>
      <dgm:spPr/>
      <dgm:t>
        <a:bodyPr/>
        <a:lstStyle/>
        <a:p>
          <a:endParaRPr lang="ru-RU"/>
        </a:p>
      </dgm:t>
    </dgm:pt>
    <dgm:pt modelId="{4DAA818E-833A-41B1-85B2-51D2BB63AE59}" type="pres">
      <dgm:prSet presAssocID="{75FE4945-9E60-410D-B76E-4FFFEB47FC0B}" presName="tile1" presStyleLbl="node1" presStyleIdx="0" presStyleCnt="4"/>
      <dgm:spPr/>
      <dgm:t>
        <a:bodyPr/>
        <a:lstStyle/>
        <a:p>
          <a:endParaRPr lang="ru-RU"/>
        </a:p>
      </dgm:t>
    </dgm:pt>
    <dgm:pt modelId="{2F627C7A-BCFD-4CF6-83DA-9688C2EC32EF}" type="pres">
      <dgm:prSet presAssocID="{75FE4945-9E60-410D-B76E-4FFFEB47FC0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E7F06D-2DEC-4593-A6F8-2BCB874B03FE}" type="pres">
      <dgm:prSet presAssocID="{75FE4945-9E60-410D-B76E-4FFFEB47FC0B}" presName="tile2" presStyleLbl="node1" presStyleIdx="1" presStyleCnt="4"/>
      <dgm:spPr/>
      <dgm:t>
        <a:bodyPr/>
        <a:lstStyle/>
        <a:p>
          <a:endParaRPr lang="ru-RU"/>
        </a:p>
      </dgm:t>
    </dgm:pt>
    <dgm:pt modelId="{95618299-954C-4665-9B28-C4A8C7E7DA32}" type="pres">
      <dgm:prSet presAssocID="{75FE4945-9E60-410D-B76E-4FFFEB47FC0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5A0474-7A13-4280-BF4B-64209078D057}" type="pres">
      <dgm:prSet presAssocID="{75FE4945-9E60-410D-B76E-4FFFEB47FC0B}" presName="tile3" presStyleLbl="node1" presStyleIdx="2" presStyleCnt="4"/>
      <dgm:spPr/>
      <dgm:t>
        <a:bodyPr/>
        <a:lstStyle/>
        <a:p>
          <a:endParaRPr lang="ru-RU"/>
        </a:p>
      </dgm:t>
    </dgm:pt>
    <dgm:pt modelId="{F6972C5A-A51B-44D6-84B5-215CB5C7B2C9}" type="pres">
      <dgm:prSet presAssocID="{75FE4945-9E60-410D-B76E-4FFFEB47FC0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0EFFA-1FB0-4B56-BE39-D5D5B0A9D7D9}" type="pres">
      <dgm:prSet presAssocID="{75FE4945-9E60-410D-B76E-4FFFEB47FC0B}" presName="tile4" presStyleLbl="node1" presStyleIdx="3" presStyleCnt="4"/>
      <dgm:spPr/>
      <dgm:t>
        <a:bodyPr/>
        <a:lstStyle/>
        <a:p>
          <a:endParaRPr lang="ru-RU"/>
        </a:p>
      </dgm:t>
    </dgm:pt>
    <dgm:pt modelId="{108C024B-1CC7-42FB-8E83-5F19C3512A90}" type="pres">
      <dgm:prSet presAssocID="{75FE4945-9E60-410D-B76E-4FFFEB47FC0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595D1F-A528-4814-B088-14CCB97F569F}" type="pres">
      <dgm:prSet presAssocID="{75FE4945-9E60-410D-B76E-4FFFEB47FC0B}" presName="centerTile" presStyleLbl="fgShp" presStyleIdx="0" presStyleCnt="1" custScaleX="111062" custScaleY="12381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B5EEC90B-1B0C-465F-B951-380A49721093}" type="presOf" srcId="{35BC1C36-518C-4F39-8270-7EFAA1E5F860}" destId="{108C024B-1CC7-42FB-8E83-5F19C3512A90}" srcOrd="1" destOrd="0" presId="urn:microsoft.com/office/officeart/2005/8/layout/matrix1"/>
    <dgm:cxn modelId="{9B4A1C9B-2CFA-46E9-A2EE-158F70035F2C}" type="presOf" srcId="{3EE0DDD3-0C62-478D-8286-EF0444E13407}" destId="{F6972C5A-A51B-44D6-84B5-215CB5C7B2C9}" srcOrd="1" destOrd="0" presId="urn:microsoft.com/office/officeart/2005/8/layout/matrix1"/>
    <dgm:cxn modelId="{81CA4AEE-F2FA-4D74-8834-220207C45029}" type="presOf" srcId="{75FE4945-9E60-410D-B76E-4FFFEB47FC0B}" destId="{8FA9BC71-E520-4C88-99F1-28D3582F9023}" srcOrd="0" destOrd="0" presId="urn:microsoft.com/office/officeart/2005/8/layout/matrix1"/>
    <dgm:cxn modelId="{95D7EAA1-AE6B-4429-BAE7-C1A8A507B24F}" srcId="{9A46A3E4-812E-488F-A4FD-2F58F2C775AE}" destId="{30DDA7E2-4299-45CE-B371-C7A25396A426}" srcOrd="1" destOrd="0" parTransId="{E1F9C13C-F799-443F-9D6E-51A77FE13E58}" sibTransId="{B4DF08ED-0949-4C3E-9AE4-02819ACDCD41}"/>
    <dgm:cxn modelId="{F0D983E1-29E6-4E3F-ABE2-901D42FCAD25}" srcId="{9A46A3E4-812E-488F-A4FD-2F58F2C775AE}" destId="{35BC1C36-518C-4F39-8270-7EFAA1E5F860}" srcOrd="3" destOrd="0" parTransId="{8645E7C6-2A86-485C-B62E-A3865AF44D2D}" sibTransId="{AB90179E-E243-43A2-B83A-BBA0A3043660}"/>
    <dgm:cxn modelId="{036F61C3-FE75-4404-8F1B-FCC677374199}" type="presOf" srcId="{DFD786EF-CED9-4300-82DE-D7B126D6AD9F}" destId="{2F627C7A-BCFD-4CF6-83DA-9688C2EC32EF}" srcOrd="1" destOrd="0" presId="urn:microsoft.com/office/officeart/2005/8/layout/matrix1"/>
    <dgm:cxn modelId="{FDD379F8-35D7-4291-AADA-E150FCAF9EBF}" type="presOf" srcId="{3EE0DDD3-0C62-478D-8286-EF0444E13407}" destId="{C35A0474-7A13-4280-BF4B-64209078D057}" srcOrd="0" destOrd="0" presId="urn:microsoft.com/office/officeart/2005/8/layout/matrix1"/>
    <dgm:cxn modelId="{49235D6E-8B1C-42DF-9463-FDC7DE07C69D}" srcId="{9A46A3E4-812E-488F-A4FD-2F58F2C775AE}" destId="{3EE0DDD3-0C62-478D-8286-EF0444E13407}" srcOrd="2" destOrd="0" parTransId="{C2899B96-043B-4321-BBE4-C4FADFA11948}" sibTransId="{752EF313-0402-4F1B-ABAE-E69D3347DD1E}"/>
    <dgm:cxn modelId="{D057AEE2-A4E9-45A7-92A2-6CAA7B57E280}" type="presOf" srcId="{DFD786EF-CED9-4300-82DE-D7B126D6AD9F}" destId="{4DAA818E-833A-41B1-85B2-51D2BB63AE59}" srcOrd="0" destOrd="0" presId="urn:microsoft.com/office/officeart/2005/8/layout/matrix1"/>
    <dgm:cxn modelId="{A37F2671-5A17-40EE-87E8-FA59FA33A5D6}" srcId="{75FE4945-9E60-410D-B76E-4FFFEB47FC0B}" destId="{9A46A3E4-812E-488F-A4FD-2F58F2C775AE}" srcOrd="0" destOrd="0" parTransId="{2F72572D-BC0B-4A31-9C7E-1FA553F136E8}" sibTransId="{779F7DF3-E2D1-497D-AA41-66091270FE1B}"/>
    <dgm:cxn modelId="{16A7A258-FC32-4ADB-AA72-D052C9ABF3DB}" type="presOf" srcId="{9A46A3E4-812E-488F-A4FD-2F58F2C775AE}" destId="{71595D1F-A528-4814-B088-14CCB97F569F}" srcOrd="0" destOrd="0" presId="urn:microsoft.com/office/officeart/2005/8/layout/matrix1"/>
    <dgm:cxn modelId="{2648BF99-9DA0-4AA6-9543-A9D347BB71A5}" type="presOf" srcId="{30DDA7E2-4299-45CE-B371-C7A25396A426}" destId="{95618299-954C-4665-9B28-C4A8C7E7DA32}" srcOrd="1" destOrd="0" presId="urn:microsoft.com/office/officeart/2005/8/layout/matrix1"/>
    <dgm:cxn modelId="{5B40F7F9-2B9F-4778-A4B9-D1EB6A20523C}" type="presOf" srcId="{30DDA7E2-4299-45CE-B371-C7A25396A426}" destId="{F6E7F06D-2DEC-4593-A6F8-2BCB874B03FE}" srcOrd="0" destOrd="0" presId="urn:microsoft.com/office/officeart/2005/8/layout/matrix1"/>
    <dgm:cxn modelId="{07CE3AAA-8F69-4222-9491-42D202810904}" type="presOf" srcId="{35BC1C36-518C-4F39-8270-7EFAA1E5F860}" destId="{EFB0EFFA-1FB0-4B56-BE39-D5D5B0A9D7D9}" srcOrd="0" destOrd="0" presId="urn:microsoft.com/office/officeart/2005/8/layout/matrix1"/>
    <dgm:cxn modelId="{BB8C724C-B4F1-46B0-B3D3-461568056493}" srcId="{9A46A3E4-812E-488F-A4FD-2F58F2C775AE}" destId="{DFD786EF-CED9-4300-82DE-D7B126D6AD9F}" srcOrd="0" destOrd="0" parTransId="{ED797311-6A17-4E0C-877F-AAEEF4692C1A}" sibTransId="{E327E152-ED8C-4FA2-9C86-5E348544F159}"/>
    <dgm:cxn modelId="{ED2717A0-9AFF-4288-9B95-44AEDE7D58D3}" type="presParOf" srcId="{8FA9BC71-E520-4C88-99F1-28D3582F9023}" destId="{C285703A-9607-4CC2-9BB8-2F71E7E68020}" srcOrd="0" destOrd="0" presId="urn:microsoft.com/office/officeart/2005/8/layout/matrix1"/>
    <dgm:cxn modelId="{3718DE83-09C6-493B-9693-FA8B9DD534B9}" type="presParOf" srcId="{C285703A-9607-4CC2-9BB8-2F71E7E68020}" destId="{4DAA818E-833A-41B1-85B2-51D2BB63AE59}" srcOrd="0" destOrd="0" presId="urn:microsoft.com/office/officeart/2005/8/layout/matrix1"/>
    <dgm:cxn modelId="{41F07BE8-4704-46FF-B2C5-9E0981D499E6}" type="presParOf" srcId="{C285703A-9607-4CC2-9BB8-2F71E7E68020}" destId="{2F627C7A-BCFD-4CF6-83DA-9688C2EC32EF}" srcOrd="1" destOrd="0" presId="urn:microsoft.com/office/officeart/2005/8/layout/matrix1"/>
    <dgm:cxn modelId="{3956E5F2-0A02-4BB7-97D8-4CF5609CBF07}" type="presParOf" srcId="{C285703A-9607-4CC2-9BB8-2F71E7E68020}" destId="{F6E7F06D-2DEC-4593-A6F8-2BCB874B03FE}" srcOrd="2" destOrd="0" presId="urn:microsoft.com/office/officeart/2005/8/layout/matrix1"/>
    <dgm:cxn modelId="{7FDE17C4-8C2D-4231-BDAD-15714F51D3DC}" type="presParOf" srcId="{C285703A-9607-4CC2-9BB8-2F71E7E68020}" destId="{95618299-954C-4665-9B28-C4A8C7E7DA32}" srcOrd="3" destOrd="0" presId="urn:microsoft.com/office/officeart/2005/8/layout/matrix1"/>
    <dgm:cxn modelId="{77CA0A62-2BD1-4C1F-BF7D-85BB6136CFE9}" type="presParOf" srcId="{C285703A-9607-4CC2-9BB8-2F71E7E68020}" destId="{C35A0474-7A13-4280-BF4B-64209078D057}" srcOrd="4" destOrd="0" presId="urn:microsoft.com/office/officeart/2005/8/layout/matrix1"/>
    <dgm:cxn modelId="{2B79D021-77AB-44B1-9087-A6C655AF359E}" type="presParOf" srcId="{C285703A-9607-4CC2-9BB8-2F71E7E68020}" destId="{F6972C5A-A51B-44D6-84B5-215CB5C7B2C9}" srcOrd="5" destOrd="0" presId="urn:microsoft.com/office/officeart/2005/8/layout/matrix1"/>
    <dgm:cxn modelId="{9F982224-9A90-45A6-AF8A-4056A6594545}" type="presParOf" srcId="{C285703A-9607-4CC2-9BB8-2F71E7E68020}" destId="{EFB0EFFA-1FB0-4B56-BE39-D5D5B0A9D7D9}" srcOrd="6" destOrd="0" presId="urn:microsoft.com/office/officeart/2005/8/layout/matrix1"/>
    <dgm:cxn modelId="{E76940DF-CFE6-43D7-BFDF-6A4074850AFB}" type="presParOf" srcId="{C285703A-9607-4CC2-9BB8-2F71E7E68020}" destId="{108C024B-1CC7-42FB-8E83-5F19C3512A90}" srcOrd="7" destOrd="0" presId="urn:microsoft.com/office/officeart/2005/8/layout/matrix1"/>
    <dgm:cxn modelId="{F3B449A2-E950-44A3-9814-D1ECB00C6C28}" type="presParOf" srcId="{8FA9BC71-E520-4C88-99F1-28D3582F9023}" destId="{71595D1F-A528-4814-B088-14CCB97F569F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178E37-0442-4BA3-A7DD-30179E5C809C}" type="doc">
      <dgm:prSet loTypeId="urn:microsoft.com/office/officeart/2005/8/layout/vList3#2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E3F6C4-477C-41E5-A4C5-5E70B91AC83C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Издан приказ от 3.05.2017г. № 259 «О реализации мероприятий по конкурсу ФЦПРО 2.3-03-05 «Инновации в школьном технологическом образовании».</a:t>
          </a:r>
          <a:endParaRPr lang="ru-RU" sz="1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7A641A-3ACE-400A-997A-F38AE82E1B70}" type="parTrans" cxnId="{C992F5C5-186E-4947-90C7-A1319458E7D4}">
      <dgm:prSet/>
      <dgm:spPr/>
      <dgm:t>
        <a:bodyPr/>
        <a:lstStyle/>
        <a:p>
          <a:endParaRPr lang="ru-RU"/>
        </a:p>
      </dgm:t>
    </dgm:pt>
    <dgm:pt modelId="{4CC38771-1206-4F0E-8E7F-C29E5D558331}" type="sibTrans" cxnId="{C992F5C5-186E-4947-90C7-A1319458E7D4}">
      <dgm:prSet/>
      <dgm:spPr/>
      <dgm:t>
        <a:bodyPr/>
        <a:lstStyle/>
        <a:p>
          <a:endParaRPr lang="ru-RU"/>
        </a:p>
      </dgm:t>
    </dgm:pt>
    <dgm:pt modelId="{4D50DB55-F2AF-461E-9839-BE1352F4B168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Разработаны и утверждены локальные акты Положение о структурном подразделении,  положение о проектном офисе положение о модульных курсах. Внесены дополнения в ООП.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FFB2CD-01A1-44DD-8717-CE93D0A6C93F}" type="parTrans" cxnId="{409BAE14-8A94-4EE6-96D2-DECF4D203C83}">
      <dgm:prSet/>
      <dgm:spPr/>
      <dgm:t>
        <a:bodyPr/>
        <a:lstStyle/>
        <a:p>
          <a:endParaRPr lang="ru-RU"/>
        </a:p>
      </dgm:t>
    </dgm:pt>
    <dgm:pt modelId="{1F198FC5-ACF9-471F-97EF-38A94967E683}" type="sibTrans" cxnId="{409BAE14-8A94-4EE6-96D2-DECF4D203C83}">
      <dgm:prSet/>
      <dgm:spPr/>
      <dgm:t>
        <a:bodyPr/>
        <a:lstStyle/>
        <a:p>
          <a:endParaRPr lang="ru-RU"/>
        </a:p>
      </dgm:t>
    </dgm:pt>
    <dgm:pt modelId="{0A187504-5514-4B01-A427-E42B7EDBF712}">
      <dgm:prSet custT="1"/>
      <dgm:spPr/>
      <dgm:t>
        <a:bodyPr/>
        <a:lstStyle/>
        <a:p>
          <a:pPr rtl="0"/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Разработаны и  внедрены  </a:t>
          </a:r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модульные курсы «Рукоделие», «</a:t>
          </a:r>
          <a:r>
            <a:rPr lang="ru-RU" sz="1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Судомоделирование</a:t>
          </a:r>
          <a:r>
            <a:rPr lang="ru-RU" sz="1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», «Художественное оформление подарка», «Юный дизайнер», «Основы дизайна».</a:t>
          </a:r>
          <a:endParaRPr lang="ru-RU" sz="1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52F44B-5827-4854-808A-6C731F16A47E}" type="parTrans" cxnId="{5F1585F6-CBC1-4211-B9E6-C98CC05F18C6}">
      <dgm:prSet/>
      <dgm:spPr/>
      <dgm:t>
        <a:bodyPr/>
        <a:lstStyle/>
        <a:p>
          <a:endParaRPr lang="ru-RU"/>
        </a:p>
      </dgm:t>
    </dgm:pt>
    <dgm:pt modelId="{ED49BC84-6791-43E9-952E-53E801AF9093}" type="sibTrans" cxnId="{5F1585F6-CBC1-4211-B9E6-C98CC05F18C6}">
      <dgm:prSet/>
      <dgm:spPr/>
      <dgm:t>
        <a:bodyPr/>
        <a:lstStyle/>
        <a:p>
          <a:endParaRPr lang="ru-RU"/>
        </a:p>
      </dgm:t>
    </dgm:pt>
    <dgm:pt modelId="{D10AACA5-B328-43FD-80A1-F39ACCE724F5}">
      <dgm:prSet custT="1"/>
      <dgm:spPr/>
      <dgm:t>
        <a:bodyPr/>
        <a:lstStyle/>
        <a:p>
          <a:pPr rtl="0"/>
          <a:r>
            <a: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Опыт инновационной деятельности лицея представлен в  методической сети на сайте </a:t>
          </a:r>
          <a:r>
            <a:rPr lang="ru-RU" sz="11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конкурсшкол.рф</a:t>
          </a:r>
          <a:r>
            <a: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1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http://xn--j1aaaehfdojs1d.xn--p1ai/methodical-network/subjects/konkurs/5</a:t>
          </a:r>
          <a:r>
            <a:rPr lang="ru-RU" sz="11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Так же отправлен для размещения в национальном инкубаторе на сайт </a:t>
          </a:r>
          <a:r>
            <a:rPr lang="en-US" sz="1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</a:t>
          </a:r>
          <a:r>
            <a:rPr lang="ru-RU" sz="1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://</a:t>
          </a:r>
          <a:r>
            <a:rPr lang="ru-RU" sz="1000" b="1" u="sng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конкурсшкол.рф</a:t>
          </a:r>
          <a:r>
            <a:rPr lang="ru-RU" sz="1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/</a:t>
          </a:r>
          <a:r>
            <a:rPr lang="en-US" sz="10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innovations</a:t>
          </a:r>
          <a:r>
            <a:rPr lang="ru-RU" sz="1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1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C2F8B4-A480-4D3C-B6BD-1D462572B18F}" type="parTrans" cxnId="{C9D3A1B6-557F-4DC9-B86F-C293160B0B14}">
      <dgm:prSet/>
      <dgm:spPr/>
      <dgm:t>
        <a:bodyPr/>
        <a:lstStyle/>
        <a:p>
          <a:endParaRPr lang="ru-RU"/>
        </a:p>
      </dgm:t>
    </dgm:pt>
    <dgm:pt modelId="{5DC828F3-AB7B-46A9-811A-68E2E57BAB52}" type="sibTrans" cxnId="{C9D3A1B6-557F-4DC9-B86F-C293160B0B14}">
      <dgm:prSet/>
      <dgm:spPr/>
      <dgm:t>
        <a:bodyPr/>
        <a:lstStyle/>
        <a:p>
          <a:endParaRPr lang="ru-RU"/>
        </a:p>
      </dgm:t>
    </dgm:pt>
    <dgm:pt modelId="{408E6E96-29A1-4F42-8A7E-B7692B68383F}">
      <dgm:prSet custT="1"/>
      <dgm:spPr/>
      <dgm:t>
        <a:bodyPr/>
        <a:lstStyle/>
        <a:p>
          <a:pPr rtl="0"/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Обучены 42 педагога на базе   </a:t>
          </a:r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НОУДПО «Центр социально-гуманитарного образования» (лицензия </a:t>
          </a:r>
          <a:r>
            <a:rPr lang="ru-RU" sz="9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МОиН</a:t>
          </a:r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РТ от 26.02.2014г. № 5386 ) по реализации дополнительной профессиональной программы повышения квалификации «Применение </a:t>
          </a:r>
          <a:r>
            <a:rPr lang="ru-RU" sz="9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межпредметных</a:t>
          </a:r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технологий в рамках реализации междисциплинарных программ ООП ОО как инструмент достижения предметных и </a:t>
          </a:r>
          <a:r>
            <a:rPr lang="ru-RU" sz="9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метапредметных</a:t>
          </a:r>
          <a:r>
            <a:rPr lang="ru-RU" sz="9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образовательных результатов» в объеме 72 ч. 40 педагогов приступили к дистанционному обучению. С 23 августа – очное обучение на базе лицея.</a:t>
          </a:r>
          <a:endParaRPr lang="ru-RU" sz="9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064BA4-2F60-499E-97EA-D55AAB4E8341}" type="parTrans" cxnId="{E99A336B-77B1-42C8-852A-F110C086E6FA}">
      <dgm:prSet/>
      <dgm:spPr/>
      <dgm:t>
        <a:bodyPr/>
        <a:lstStyle/>
        <a:p>
          <a:endParaRPr lang="ru-RU"/>
        </a:p>
      </dgm:t>
    </dgm:pt>
    <dgm:pt modelId="{195668B0-4AF3-46E4-A9A5-6CDE4C7E473E}" type="sibTrans" cxnId="{E99A336B-77B1-42C8-852A-F110C086E6FA}">
      <dgm:prSet/>
      <dgm:spPr/>
      <dgm:t>
        <a:bodyPr/>
        <a:lstStyle/>
        <a:p>
          <a:endParaRPr lang="ru-RU"/>
        </a:p>
      </dgm:t>
    </dgm:pt>
    <dgm:pt modelId="{BCC74EF7-DCE5-4607-A158-631E8EE7E2A1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Проведены  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ремонтные работы здания Центра «Три Т</a:t>
          </a:r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FA51FE-B88B-4815-B731-4B2D6850BCC4}" type="parTrans" cxnId="{6FFE283C-889C-4329-B5F7-6F40FDDAC61B}">
      <dgm:prSet/>
      <dgm:spPr/>
      <dgm:t>
        <a:bodyPr/>
        <a:lstStyle/>
        <a:p>
          <a:endParaRPr lang="ru-RU"/>
        </a:p>
      </dgm:t>
    </dgm:pt>
    <dgm:pt modelId="{5960C14E-203B-4C97-AC83-3E15555BDE8C}" type="sibTrans" cxnId="{6FFE283C-889C-4329-B5F7-6F40FDDAC61B}">
      <dgm:prSet/>
      <dgm:spPr/>
      <dgm:t>
        <a:bodyPr/>
        <a:lstStyle/>
        <a:p>
          <a:endParaRPr lang="ru-RU"/>
        </a:p>
      </dgm:t>
    </dgm:pt>
    <dgm:pt modelId="{0DD234C2-F1DB-4426-8BB6-8FE435046D1C}">
      <dgm:prSet custT="1"/>
      <dgm:spPr/>
      <dgm:t>
        <a:bodyPr/>
        <a:lstStyle/>
        <a:p>
          <a:pPr rtl="0"/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Заключены  договора</a:t>
          </a:r>
          <a:endParaRPr lang="ru-RU" sz="16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030BD5D-42C9-4525-A7AB-65115EB995B0}" type="parTrans" cxnId="{5C0FDDE1-FB8D-434A-A368-897E4FF2DA2C}">
      <dgm:prSet/>
      <dgm:spPr/>
      <dgm:t>
        <a:bodyPr/>
        <a:lstStyle/>
        <a:p>
          <a:endParaRPr lang="ru-RU"/>
        </a:p>
      </dgm:t>
    </dgm:pt>
    <dgm:pt modelId="{1C057DCA-BCD7-43B6-AA7C-0627DCEF4208}" type="sibTrans" cxnId="{5C0FDDE1-FB8D-434A-A368-897E4FF2DA2C}">
      <dgm:prSet/>
      <dgm:spPr/>
      <dgm:t>
        <a:bodyPr/>
        <a:lstStyle/>
        <a:p>
          <a:endParaRPr lang="ru-RU"/>
        </a:p>
      </dgm:t>
    </dgm:pt>
    <dgm:pt modelId="{0CF1EAF2-881A-42A7-92C9-DA8B9BEB74B0}" type="pres">
      <dgm:prSet presAssocID="{E1178E37-0442-4BA3-A7DD-30179E5C809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805C1C-31CF-4A89-A409-73ED4B040748}" type="pres">
      <dgm:prSet presAssocID="{7BE3F6C4-477C-41E5-A4C5-5E70B91AC83C}" presName="composite" presStyleCnt="0"/>
      <dgm:spPr/>
    </dgm:pt>
    <dgm:pt modelId="{5D568E5A-1AE3-4070-AE6E-358E97E6FFC8}" type="pres">
      <dgm:prSet presAssocID="{7BE3F6C4-477C-41E5-A4C5-5E70B91AC83C}" presName="imgShp" presStyleLbl="fgImgPlace1" presStyleIdx="0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ru-RU"/>
        </a:p>
      </dgm:t>
    </dgm:pt>
    <dgm:pt modelId="{0610BA61-447B-4659-BA13-ECB7C02F8C94}" type="pres">
      <dgm:prSet presAssocID="{7BE3F6C4-477C-41E5-A4C5-5E70B91AC83C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B5B30-D9CA-4A62-A229-BA4782FDEA7A}" type="pres">
      <dgm:prSet presAssocID="{4CC38771-1206-4F0E-8E7F-C29E5D558331}" presName="spacing" presStyleCnt="0"/>
      <dgm:spPr/>
    </dgm:pt>
    <dgm:pt modelId="{0CC16EC3-E32A-455A-8AA9-663D95F4D7C9}" type="pres">
      <dgm:prSet presAssocID="{4D50DB55-F2AF-461E-9839-BE1352F4B168}" presName="composite" presStyleCnt="0"/>
      <dgm:spPr/>
    </dgm:pt>
    <dgm:pt modelId="{8D75BAEC-1E85-48F7-AD3B-1CBC1DA7D2E3}" type="pres">
      <dgm:prSet presAssocID="{4D50DB55-F2AF-461E-9839-BE1352F4B168}" presName="imgShp" presStyleLbl="fgImgPlace1" presStyleIdx="1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  <dgm:t>
        <a:bodyPr/>
        <a:lstStyle/>
        <a:p>
          <a:endParaRPr lang="ru-RU"/>
        </a:p>
      </dgm:t>
    </dgm:pt>
    <dgm:pt modelId="{26A1A502-4F2B-4B5A-B515-4D276B4CFD33}" type="pres">
      <dgm:prSet presAssocID="{4D50DB55-F2AF-461E-9839-BE1352F4B168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E832E-A33E-41B2-AB03-7F43D0BB0EE8}" type="pres">
      <dgm:prSet presAssocID="{1F198FC5-ACF9-471F-97EF-38A94967E683}" presName="spacing" presStyleCnt="0"/>
      <dgm:spPr/>
    </dgm:pt>
    <dgm:pt modelId="{CBB1E7C1-4A77-48A1-802F-109DF5BECD99}" type="pres">
      <dgm:prSet presAssocID="{0A187504-5514-4B01-A427-E42B7EDBF712}" presName="composite" presStyleCnt="0"/>
      <dgm:spPr/>
    </dgm:pt>
    <dgm:pt modelId="{140A9BA6-8B30-400F-BA1C-B8C1CF4E9DAE}" type="pres">
      <dgm:prSet presAssocID="{0A187504-5514-4B01-A427-E42B7EDBF712}" presName="imgShp" presStyleLbl="fgImgPlace1" presStyleIdx="2" presStyleCnt="7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/>
        </a:p>
      </dgm:t>
    </dgm:pt>
    <dgm:pt modelId="{374F357F-3053-46C4-BA7B-59D9E74728C2}" type="pres">
      <dgm:prSet presAssocID="{0A187504-5514-4B01-A427-E42B7EDBF712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8257FE-E01B-4767-BA3B-C8D1D11D183E}" type="pres">
      <dgm:prSet presAssocID="{ED49BC84-6791-43E9-952E-53E801AF9093}" presName="spacing" presStyleCnt="0"/>
      <dgm:spPr/>
    </dgm:pt>
    <dgm:pt modelId="{8578DE95-35AF-48AD-8A1F-186FD0A7BEBD}" type="pres">
      <dgm:prSet presAssocID="{D10AACA5-B328-43FD-80A1-F39ACCE724F5}" presName="composite" presStyleCnt="0"/>
      <dgm:spPr/>
    </dgm:pt>
    <dgm:pt modelId="{ED14D44E-4E25-4045-95C6-DC1B13FFB4A4}" type="pres">
      <dgm:prSet presAssocID="{D10AACA5-B328-43FD-80A1-F39ACCE724F5}" presName="imgShp" presStyleLbl="fgImgPlace1" presStyleIdx="3" presStyleCnt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313E2327-707D-4A21-8E07-A08311EEC516}" type="pres">
      <dgm:prSet presAssocID="{D10AACA5-B328-43FD-80A1-F39ACCE724F5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455513-00F3-40BB-A2CA-06C20CE5039D}" type="pres">
      <dgm:prSet presAssocID="{5DC828F3-AB7B-46A9-811A-68E2E57BAB52}" presName="spacing" presStyleCnt="0"/>
      <dgm:spPr/>
    </dgm:pt>
    <dgm:pt modelId="{FE8185FF-91F1-483F-8476-34E72CCCD9E5}" type="pres">
      <dgm:prSet presAssocID="{408E6E96-29A1-4F42-8A7E-B7692B68383F}" presName="composite" presStyleCnt="0"/>
      <dgm:spPr/>
    </dgm:pt>
    <dgm:pt modelId="{E5D7B652-2907-46E3-91C6-7959D92696BA}" type="pres">
      <dgm:prSet presAssocID="{408E6E96-29A1-4F42-8A7E-B7692B68383F}" presName="imgShp" presStyleLbl="fgImgPlace1" presStyleIdx="4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747D021C-2F17-4F84-BAC5-179AB714789F}" type="pres">
      <dgm:prSet presAssocID="{408E6E96-29A1-4F42-8A7E-B7692B68383F}" presName="txShp" presStyleLbl="node1" presStyleIdx="4" presStyleCnt="7" custScaleY="121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1C2C35-5E5F-47D3-8CFE-0A1A727D80F3}" type="pres">
      <dgm:prSet presAssocID="{195668B0-4AF3-46E4-A9A5-6CDE4C7E473E}" presName="spacing" presStyleCnt="0"/>
      <dgm:spPr/>
    </dgm:pt>
    <dgm:pt modelId="{1DDFEFDB-C7BE-48D3-94B6-519B4DB200C1}" type="pres">
      <dgm:prSet presAssocID="{BCC74EF7-DCE5-4607-A158-631E8EE7E2A1}" presName="composite" presStyleCnt="0"/>
      <dgm:spPr/>
    </dgm:pt>
    <dgm:pt modelId="{C7EF3546-1C3A-403B-9837-A277739CA12E}" type="pres">
      <dgm:prSet presAssocID="{BCC74EF7-DCE5-4607-A158-631E8EE7E2A1}" presName="imgShp" presStyleLbl="fgImgPlace1" presStyleIdx="5" presStyleCnt="7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7B5B2C6-1DA8-4D8C-989E-E5EBC9781FD4}" type="pres">
      <dgm:prSet presAssocID="{BCC74EF7-DCE5-4607-A158-631E8EE7E2A1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433C35-C0E5-45A7-A180-CB16D3382C04}" type="pres">
      <dgm:prSet presAssocID="{5960C14E-203B-4C97-AC83-3E15555BDE8C}" presName="spacing" presStyleCnt="0"/>
      <dgm:spPr/>
    </dgm:pt>
    <dgm:pt modelId="{D59B7DDF-570B-4B13-8060-F2211D3456EF}" type="pres">
      <dgm:prSet presAssocID="{0DD234C2-F1DB-4426-8BB6-8FE435046D1C}" presName="composite" presStyleCnt="0"/>
      <dgm:spPr/>
    </dgm:pt>
    <dgm:pt modelId="{DA79AD22-B4AC-486C-975D-5050DAC1E829}" type="pres">
      <dgm:prSet presAssocID="{0DD234C2-F1DB-4426-8BB6-8FE435046D1C}" presName="imgShp" presStyleLbl="fgImgPlace1" presStyleIdx="6" presStyleCnt="7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9000" r="-89000"/>
          </a:stretch>
        </a:blipFill>
      </dgm:spPr>
    </dgm:pt>
    <dgm:pt modelId="{F2A1C020-55AD-4E24-8270-510CF5F141D5}" type="pres">
      <dgm:prSet presAssocID="{0DD234C2-F1DB-4426-8BB6-8FE435046D1C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65752A-399F-4C64-BCB7-6858CE83E988}" type="presOf" srcId="{0A187504-5514-4B01-A427-E42B7EDBF712}" destId="{374F357F-3053-46C4-BA7B-59D9E74728C2}" srcOrd="0" destOrd="0" presId="urn:microsoft.com/office/officeart/2005/8/layout/vList3#2"/>
    <dgm:cxn modelId="{E99A336B-77B1-42C8-852A-F110C086E6FA}" srcId="{E1178E37-0442-4BA3-A7DD-30179E5C809C}" destId="{408E6E96-29A1-4F42-8A7E-B7692B68383F}" srcOrd="4" destOrd="0" parTransId="{F9064BA4-2F60-499E-97EA-D55AAB4E8341}" sibTransId="{195668B0-4AF3-46E4-A9A5-6CDE4C7E473E}"/>
    <dgm:cxn modelId="{5C0FDDE1-FB8D-434A-A368-897E4FF2DA2C}" srcId="{E1178E37-0442-4BA3-A7DD-30179E5C809C}" destId="{0DD234C2-F1DB-4426-8BB6-8FE435046D1C}" srcOrd="6" destOrd="0" parTransId="{0030BD5D-42C9-4525-A7AB-65115EB995B0}" sibTransId="{1C057DCA-BCD7-43B6-AA7C-0627DCEF4208}"/>
    <dgm:cxn modelId="{C992F5C5-186E-4947-90C7-A1319458E7D4}" srcId="{E1178E37-0442-4BA3-A7DD-30179E5C809C}" destId="{7BE3F6C4-477C-41E5-A4C5-5E70B91AC83C}" srcOrd="0" destOrd="0" parTransId="{C07A641A-3ACE-400A-997A-F38AE82E1B70}" sibTransId="{4CC38771-1206-4F0E-8E7F-C29E5D558331}"/>
    <dgm:cxn modelId="{C57FC999-24F9-465B-9CD5-6C9CF2462BAB}" type="presOf" srcId="{E1178E37-0442-4BA3-A7DD-30179E5C809C}" destId="{0CF1EAF2-881A-42A7-92C9-DA8B9BEB74B0}" srcOrd="0" destOrd="0" presId="urn:microsoft.com/office/officeart/2005/8/layout/vList3#2"/>
    <dgm:cxn modelId="{FF4C7F75-B9A6-4EF0-B4BC-45AE6516DCF5}" type="presOf" srcId="{7BE3F6C4-477C-41E5-A4C5-5E70B91AC83C}" destId="{0610BA61-447B-4659-BA13-ECB7C02F8C94}" srcOrd="0" destOrd="0" presId="urn:microsoft.com/office/officeart/2005/8/layout/vList3#2"/>
    <dgm:cxn modelId="{6FFE283C-889C-4329-B5F7-6F40FDDAC61B}" srcId="{E1178E37-0442-4BA3-A7DD-30179E5C809C}" destId="{BCC74EF7-DCE5-4607-A158-631E8EE7E2A1}" srcOrd="5" destOrd="0" parTransId="{45FA51FE-B88B-4815-B731-4B2D6850BCC4}" sibTransId="{5960C14E-203B-4C97-AC83-3E15555BDE8C}"/>
    <dgm:cxn modelId="{0D0C1E8C-2640-401E-B281-E853A1199A03}" type="presOf" srcId="{0DD234C2-F1DB-4426-8BB6-8FE435046D1C}" destId="{F2A1C020-55AD-4E24-8270-510CF5F141D5}" srcOrd="0" destOrd="0" presId="urn:microsoft.com/office/officeart/2005/8/layout/vList3#2"/>
    <dgm:cxn modelId="{06F9BE11-E294-4983-869B-AC7C8920D4F9}" type="presOf" srcId="{4D50DB55-F2AF-461E-9839-BE1352F4B168}" destId="{26A1A502-4F2B-4B5A-B515-4D276B4CFD33}" srcOrd="0" destOrd="0" presId="urn:microsoft.com/office/officeart/2005/8/layout/vList3#2"/>
    <dgm:cxn modelId="{5F1585F6-CBC1-4211-B9E6-C98CC05F18C6}" srcId="{E1178E37-0442-4BA3-A7DD-30179E5C809C}" destId="{0A187504-5514-4B01-A427-E42B7EDBF712}" srcOrd="2" destOrd="0" parTransId="{E752F44B-5827-4854-808A-6C731F16A47E}" sibTransId="{ED49BC84-6791-43E9-952E-53E801AF9093}"/>
    <dgm:cxn modelId="{409BAE14-8A94-4EE6-96D2-DECF4D203C83}" srcId="{E1178E37-0442-4BA3-A7DD-30179E5C809C}" destId="{4D50DB55-F2AF-461E-9839-BE1352F4B168}" srcOrd="1" destOrd="0" parTransId="{A8FFB2CD-01A1-44DD-8717-CE93D0A6C93F}" sibTransId="{1F198FC5-ACF9-471F-97EF-38A94967E683}"/>
    <dgm:cxn modelId="{CBB20261-F6EC-4E96-99A9-98F19E604549}" type="presOf" srcId="{D10AACA5-B328-43FD-80A1-F39ACCE724F5}" destId="{313E2327-707D-4A21-8E07-A08311EEC516}" srcOrd="0" destOrd="0" presId="urn:microsoft.com/office/officeart/2005/8/layout/vList3#2"/>
    <dgm:cxn modelId="{C9D3A1B6-557F-4DC9-B86F-C293160B0B14}" srcId="{E1178E37-0442-4BA3-A7DD-30179E5C809C}" destId="{D10AACA5-B328-43FD-80A1-F39ACCE724F5}" srcOrd="3" destOrd="0" parTransId="{8DC2F8B4-A480-4D3C-B6BD-1D462572B18F}" sibTransId="{5DC828F3-AB7B-46A9-811A-68E2E57BAB52}"/>
    <dgm:cxn modelId="{77C808A7-7011-46CC-A217-4A2DF143F49C}" type="presOf" srcId="{BCC74EF7-DCE5-4607-A158-631E8EE7E2A1}" destId="{57B5B2C6-1DA8-4D8C-989E-E5EBC9781FD4}" srcOrd="0" destOrd="0" presId="urn:microsoft.com/office/officeart/2005/8/layout/vList3#2"/>
    <dgm:cxn modelId="{2FF91C7B-8939-483F-AB37-36CC121E09A2}" type="presOf" srcId="{408E6E96-29A1-4F42-8A7E-B7692B68383F}" destId="{747D021C-2F17-4F84-BAC5-179AB714789F}" srcOrd="0" destOrd="0" presId="urn:microsoft.com/office/officeart/2005/8/layout/vList3#2"/>
    <dgm:cxn modelId="{93B03180-38E9-4F9D-88D7-A6970F621D5E}" type="presParOf" srcId="{0CF1EAF2-881A-42A7-92C9-DA8B9BEB74B0}" destId="{C2805C1C-31CF-4A89-A409-73ED4B040748}" srcOrd="0" destOrd="0" presId="urn:microsoft.com/office/officeart/2005/8/layout/vList3#2"/>
    <dgm:cxn modelId="{F7F0447F-4641-4E6C-B358-58F335975DC4}" type="presParOf" srcId="{C2805C1C-31CF-4A89-A409-73ED4B040748}" destId="{5D568E5A-1AE3-4070-AE6E-358E97E6FFC8}" srcOrd="0" destOrd="0" presId="urn:microsoft.com/office/officeart/2005/8/layout/vList3#2"/>
    <dgm:cxn modelId="{1E9CC1BD-0E45-469C-A06E-D0C20C4DE1CF}" type="presParOf" srcId="{C2805C1C-31CF-4A89-A409-73ED4B040748}" destId="{0610BA61-447B-4659-BA13-ECB7C02F8C94}" srcOrd="1" destOrd="0" presId="urn:microsoft.com/office/officeart/2005/8/layout/vList3#2"/>
    <dgm:cxn modelId="{25425A51-FE16-4A22-A4DE-A516102A30F5}" type="presParOf" srcId="{0CF1EAF2-881A-42A7-92C9-DA8B9BEB74B0}" destId="{457B5B30-D9CA-4A62-A229-BA4782FDEA7A}" srcOrd="1" destOrd="0" presId="urn:microsoft.com/office/officeart/2005/8/layout/vList3#2"/>
    <dgm:cxn modelId="{EB8C9669-5389-4814-A95A-36D4617830AF}" type="presParOf" srcId="{0CF1EAF2-881A-42A7-92C9-DA8B9BEB74B0}" destId="{0CC16EC3-E32A-455A-8AA9-663D95F4D7C9}" srcOrd="2" destOrd="0" presId="urn:microsoft.com/office/officeart/2005/8/layout/vList3#2"/>
    <dgm:cxn modelId="{71B96C30-F093-45E3-9F72-ECD6AC2B629B}" type="presParOf" srcId="{0CC16EC3-E32A-455A-8AA9-663D95F4D7C9}" destId="{8D75BAEC-1E85-48F7-AD3B-1CBC1DA7D2E3}" srcOrd="0" destOrd="0" presId="urn:microsoft.com/office/officeart/2005/8/layout/vList3#2"/>
    <dgm:cxn modelId="{69DC7E8C-70D9-474B-9AFB-9D00276DAD54}" type="presParOf" srcId="{0CC16EC3-E32A-455A-8AA9-663D95F4D7C9}" destId="{26A1A502-4F2B-4B5A-B515-4D276B4CFD33}" srcOrd="1" destOrd="0" presId="urn:microsoft.com/office/officeart/2005/8/layout/vList3#2"/>
    <dgm:cxn modelId="{EE78EBDE-2CF6-47E6-8F29-B9F60D4FFDB5}" type="presParOf" srcId="{0CF1EAF2-881A-42A7-92C9-DA8B9BEB74B0}" destId="{BA9E832E-A33E-41B2-AB03-7F43D0BB0EE8}" srcOrd="3" destOrd="0" presId="urn:microsoft.com/office/officeart/2005/8/layout/vList3#2"/>
    <dgm:cxn modelId="{FEC21737-C095-4D8A-B851-A73320A3C000}" type="presParOf" srcId="{0CF1EAF2-881A-42A7-92C9-DA8B9BEB74B0}" destId="{CBB1E7C1-4A77-48A1-802F-109DF5BECD99}" srcOrd="4" destOrd="0" presId="urn:microsoft.com/office/officeart/2005/8/layout/vList3#2"/>
    <dgm:cxn modelId="{18B3EC43-FCB5-452B-B695-071AADE50B71}" type="presParOf" srcId="{CBB1E7C1-4A77-48A1-802F-109DF5BECD99}" destId="{140A9BA6-8B30-400F-BA1C-B8C1CF4E9DAE}" srcOrd="0" destOrd="0" presId="urn:microsoft.com/office/officeart/2005/8/layout/vList3#2"/>
    <dgm:cxn modelId="{A1C3E400-D4A4-44BD-B557-A7DB8C3002CF}" type="presParOf" srcId="{CBB1E7C1-4A77-48A1-802F-109DF5BECD99}" destId="{374F357F-3053-46C4-BA7B-59D9E74728C2}" srcOrd="1" destOrd="0" presId="urn:microsoft.com/office/officeart/2005/8/layout/vList3#2"/>
    <dgm:cxn modelId="{C699E24E-0212-435A-AED6-F986713255F2}" type="presParOf" srcId="{0CF1EAF2-881A-42A7-92C9-DA8B9BEB74B0}" destId="{FE8257FE-E01B-4767-BA3B-C8D1D11D183E}" srcOrd="5" destOrd="0" presId="urn:microsoft.com/office/officeart/2005/8/layout/vList3#2"/>
    <dgm:cxn modelId="{BD097FF0-2A18-4D98-A41B-70962C3BF9D8}" type="presParOf" srcId="{0CF1EAF2-881A-42A7-92C9-DA8B9BEB74B0}" destId="{8578DE95-35AF-48AD-8A1F-186FD0A7BEBD}" srcOrd="6" destOrd="0" presId="urn:microsoft.com/office/officeart/2005/8/layout/vList3#2"/>
    <dgm:cxn modelId="{5832C670-6276-4B8F-8561-DC0B0B23A8EC}" type="presParOf" srcId="{8578DE95-35AF-48AD-8A1F-186FD0A7BEBD}" destId="{ED14D44E-4E25-4045-95C6-DC1B13FFB4A4}" srcOrd="0" destOrd="0" presId="urn:microsoft.com/office/officeart/2005/8/layout/vList3#2"/>
    <dgm:cxn modelId="{5776ADDC-7D3E-4BFC-ADB4-4831D25713C2}" type="presParOf" srcId="{8578DE95-35AF-48AD-8A1F-186FD0A7BEBD}" destId="{313E2327-707D-4A21-8E07-A08311EEC516}" srcOrd="1" destOrd="0" presId="urn:microsoft.com/office/officeart/2005/8/layout/vList3#2"/>
    <dgm:cxn modelId="{18E7479E-D886-46DE-9418-2AF397F4104A}" type="presParOf" srcId="{0CF1EAF2-881A-42A7-92C9-DA8B9BEB74B0}" destId="{D1455513-00F3-40BB-A2CA-06C20CE5039D}" srcOrd="7" destOrd="0" presId="urn:microsoft.com/office/officeart/2005/8/layout/vList3#2"/>
    <dgm:cxn modelId="{0C9CE351-173B-430F-8B3A-C9FA15D8291A}" type="presParOf" srcId="{0CF1EAF2-881A-42A7-92C9-DA8B9BEB74B0}" destId="{FE8185FF-91F1-483F-8476-34E72CCCD9E5}" srcOrd="8" destOrd="0" presId="urn:microsoft.com/office/officeart/2005/8/layout/vList3#2"/>
    <dgm:cxn modelId="{A588FD89-FB1A-487B-B8B7-8CB54C816F2A}" type="presParOf" srcId="{FE8185FF-91F1-483F-8476-34E72CCCD9E5}" destId="{E5D7B652-2907-46E3-91C6-7959D92696BA}" srcOrd="0" destOrd="0" presId="urn:microsoft.com/office/officeart/2005/8/layout/vList3#2"/>
    <dgm:cxn modelId="{31694BE0-81B7-4E1B-9B30-BB87972E4B59}" type="presParOf" srcId="{FE8185FF-91F1-483F-8476-34E72CCCD9E5}" destId="{747D021C-2F17-4F84-BAC5-179AB714789F}" srcOrd="1" destOrd="0" presId="urn:microsoft.com/office/officeart/2005/8/layout/vList3#2"/>
    <dgm:cxn modelId="{D0D42A38-E7B7-4D25-A621-ABC257EE119C}" type="presParOf" srcId="{0CF1EAF2-881A-42A7-92C9-DA8B9BEB74B0}" destId="{9A1C2C35-5E5F-47D3-8CFE-0A1A727D80F3}" srcOrd="9" destOrd="0" presId="urn:microsoft.com/office/officeart/2005/8/layout/vList3#2"/>
    <dgm:cxn modelId="{4E17D268-5AC0-4418-81B6-1DB92148C0AF}" type="presParOf" srcId="{0CF1EAF2-881A-42A7-92C9-DA8B9BEB74B0}" destId="{1DDFEFDB-C7BE-48D3-94B6-519B4DB200C1}" srcOrd="10" destOrd="0" presId="urn:microsoft.com/office/officeart/2005/8/layout/vList3#2"/>
    <dgm:cxn modelId="{1F63756E-C65F-4489-A496-E40765ECE643}" type="presParOf" srcId="{1DDFEFDB-C7BE-48D3-94B6-519B4DB200C1}" destId="{C7EF3546-1C3A-403B-9837-A277739CA12E}" srcOrd="0" destOrd="0" presId="urn:microsoft.com/office/officeart/2005/8/layout/vList3#2"/>
    <dgm:cxn modelId="{589D9542-A18C-4DA4-9A64-791459B17039}" type="presParOf" srcId="{1DDFEFDB-C7BE-48D3-94B6-519B4DB200C1}" destId="{57B5B2C6-1DA8-4D8C-989E-E5EBC9781FD4}" srcOrd="1" destOrd="0" presId="urn:microsoft.com/office/officeart/2005/8/layout/vList3#2"/>
    <dgm:cxn modelId="{0D31441C-D4A2-486F-A2AB-E97EE8E9E3CE}" type="presParOf" srcId="{0CF1EAF2-881A-42A7-92C9-DA8B9BEB74B0}" destId="{C5433C35-C0E5-45A7-A180-CB16D3382C04}" srcOrd="11" destOrd="0" presId="urn:microsoft.com/office/officeart/2005/8/layout/vList3#2"/>
    <dgm:cxn modelId="{FCE0AA84-12A4-4CA2-AE90-F0867C3CCBE6}" type="presParOf" srcId="{0CF1EAF2-881A-42A7-92C9-DA8B9BEB74B0}" destId="{D59B7DDF-570B-4B13-8060-F2211D3456EF}" srcOrd="12" destOrd="0" presId="urn:microsoft.com/office/officeart/2005/8/layout/vList3#2"/>
    <dgm:cxn modelId="{A3C8D657-7EC7-4252-8B6C-BA9E06FB667F}" type="presParOf" srcId="{D59B7DDF-570B-4B13-8060-F2211D3456EF}" destId="{DA79AD22-B4AC-486C-975D-5050DAC1E829}" srcOrd="0" destOrd="0" presId="urn:microsoft.com/office/officeart/2005/8/layout/vList3#2"/>
    <dgm:cxn modelId="{F679FF7D-6E1E-436F-BD08-FEBA19BF9360}" type="presParOf" srcId="{D59B7DDF-570B-4B13-8060-F2211D3456EF}" destId="{F2A1C020-55AD-4E24-8270-510CF5F141D5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3A01D-724E-4B8F-8377-96B10DE312E3}">
      <dsp:nvSpPr>
        <dsp:cNvPr id="0" name=""/>
        <dsp:cNvSpPr/>
      </dsp:nvSpPr>
      <dsp:spPr>
        <a:xfrm>
          <a:off x="0" y="16492"/>
          <a:ext cx="7929586" cy="142505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Создание  условий для развития технологической культуры личности, владеющей универсальными технологиями деятельности и способной применять технологии в процессе преобразовательной деятельности</a:t>
          </a:r>
          <a:endParaRPr lang="ru-RU" sz="21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566" y="86058"/>
        <a:ext cx="7790454" cy="1285927"/>
      </dsp:txXfrm>
    </dsp:sp>
    <dsp:sp modelId="{E2E86D4D-9DF8-47AC-A9CD-9D37241581A7}">
      <dsp:nvSpPr>
        <dsp:cNvPr id="0" name=""/>
        <dsp:cNvSpPr/>
      </dsp:nvSpPr>
      <dsp:spPr>
        <a:xfrm>
          <a:off x="0" y="1502032"/>
          <a:ext cx="7929586" cy="142505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-20000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-20000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-20000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 проектно-исследовательской, предметно-практической и проектно-технологической деятельности учащихся, в том числе обучающихся с ОВЗ</a:t>
          </a:r>
          <a:endParaRPr lang="ru-RU" sz="21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566" y="1571598"/>
        <a:ext cx="7790454" cy="1285927"/>
      </dsp:txXfrm>
    </dsp:sp>
    <dsp:sp modelId="{3A2AF305-AC6D-4232-8D7C-AD1E7E379B2F}">
      <dsp:nvSpPr>
        <dsp:cNvPr id="0" name=""/>
        <dsp:cNvSpPr/>
      </dsp:nvSpPr>
      <dsp:spPr>
        <a:xfrm>
          <a:off x="0" y="2987572"/>
          <a:ext cx="7929586" cy="1425059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-40000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 потребности у учащихся изучать наиболее востребованные в настоящее время профессии</a:t>
          </a:r>
          <a:endParaRPr lang="ru-RU" sz="21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566" y="3057138"/>
        <a:ext cx="7790454" cy="12859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C8A21-2794-4CB8-860F-12AB3996B9CF}">
      <dsp:nvSpPr>
        <dsp:cNvPr id="0" name=""/>
        <dsp:cNvSpPr/>
      </dsp:nvSpPr>
      <dsp:spPr>
        <a:xfrm>
          <a:off x="0" y="7323"/>
          <a:ext cx="7932416" cy="973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Совершенствование  личностных и коммуникативных качеств лицеистов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519" y="54842"/>
        <a:ext cx="7837378" cy="878402"/>
      </dsp:txXfrm>
    </dsp:sp>
    <dsp:sp modelId="{918A9CE3-9354-433C-B353-0D453E918BD6}">
      <dsp:nvSpPr>
        <dsp:cNvPr id="0" name=""/>
        <dsp:cNvSpPr/>
      </dsp:nvSpPr>
      <dsp:spPr>
        <a:xfrm>
          <a:off x="0" y="1130523"/>
          <a:ext cx="7932416" cy="973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13333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-13333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-13333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-13333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13333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Формирование  у участников проекта позитивного отношения к самому себе как потенциально успешному человеку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519" y="1178042"/>
        <a:ext cx="7837378" cy="878402"/>
      </dsp:txXfrm>
    </dsp:sp>
    <dsp:sp modelId="{95D8A6C8-19C6-4CF1-AB82-3E61907A0623}">
      <dsp:nvSpPr>
        <dsp:cNvPr id="0" name=""/>
        <dsp:cNvSpPr/>
      </dsp:nvSpPr>
      <dsp:spPr>
        <a:xfrm>
          <a:off x="0" y="2253723"/>
          <a:ext cx="7932416" cy="973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6667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-26667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-26667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-26667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6667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Овладение  обучающимися, в том числе детьми с ОВЗ, универсальными технологиями деятельности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519" y="2301242"/>
        <a:ext cx="7837378" cy="878402"/>
      </dsp:txXfrm>
    </dsp:sp>
    <dsp:sp modelId="{15BAE6E2-4AD0-4F44-A065-993BB292976B}">
      <dsp:nvSpPr>
        <dsp:cNvPr id="0" name=""/>
        <dsp:cNvSpPr/>
      </dsp:nvSpPr>
      <dsp:spPr>
        <a:xfrm>
          <a:off x="0" y="3376923"/>
          <a:ext cx="7932416" cy="97344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92000"/>
                <a:satMod val="170000"/>
              </a:schemeClr>
            </a:gs>
            <a:gs pos="15000">
              <a:schemeClr val="accent1">
                <a:alpha val="90000"/>
                <a:hueOff val="0"/>
                <a:satOff val="0"/>
                <a:lumOff val="0"/>
                <a:alphaOff val="-40000"/>
                <a:tint val="92000"/>
                <a:shade val="99000"/>
                <a:satMod val="170000"/>
              </a:schemeClr>
            </a:gs>
            <a:gs pos="62000">
              <a:schemeClr val="accent1">
                <a:alpha val="90000"/>
                <a:hueOff val="0"/>
                <a:satOff val="0"/>
                <a:lumOff val="0"/>
                <a:alphaOff val="-40000"/>
                <a:tint val="96000"/>
                <a:shade val="80000"/>
                <a:satMod val="170000"/>
              </a:schemeClr>
            </a:gs>
            <a:gs pos="97000">
              <a:schemeClr val="accent1">
                <a:alpha val="90000"/>
                <a:hueOff val="0"/>
                <a:satOff val="0"/>
                <a:lumOff val="0"/>
                <a:alphaOff val="-40000"/>
                <a:tint val="98000"/>
                <a:shade val="63000"/>
                <a:satMod val="17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Профилактика  социально-негативных явлений в молодежной среде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519" y="3424442"/>
        <a:ext cx="7837378" cy="8784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81F1C-AA83-4C7A-B5C3-971D64CD8DAD}">
      <dsp:nvSpPr>
        <dsp:cNvPr id="0" name=""/>
        <dsp:cNvSpPr/>
      </dsp:nvSpPr>
      <dsp:spPr>
        <a:xfrm rot="16200000">
          <a:off x="599289" y="-599289"/>
          <a:ext cx="2373322" cy="3571900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Разработка  адаптированных образовательных программ по технологии для обучающихся с ОВЗ 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0" y="0"/>
        <a:ext cx="3571900" cy="1779991"/>
      </dsp:txXfrm>
    </dsp:sp>
    <dsp:sp modelId="{447E80D6-F332-4A6E-97B4-1BA58E4505F6}">
      <dsp:nvSpPr>
        <dsp:cNvPr id="0" name=""/>
        <dsp:cNvSpPr/>
      </dsp:nvSpPr>
      <dsp:spPr>
        <a:xfrm>
          <a:off x="3571900" y="0"/>
          <a:ext cx="3571900" cy="2373322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Разработка  рабочих программ модульных курсов технологической направленности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71900" y="0"/>
        <a:ext cx="3571900" cy="1779991"/>
      </dsp:txXfrm>
    </dsp:sp>
    <dsp:sp modelId="{DA12477F-F4B2-4B5C-8F60-765CF8599EA2}">
      <dsp:nvSpPr>
        <dsp:cNvPr id="0" name=""/>
        <dsp:cNvSpPr/>
      </dsp:nvSpPr>
      <dsp:spPr>
        <a:xfrm rot="10800000">
          <a:off x="0" y="2373322"/>
          <a:ext cx="3571900" cy="2373322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Внесение  изменений в ООП НОО, ООП ООО и Программу развития Лицея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966652"/>
        <a:ext cx="3571900" cy="1779991"/>
      </dsp:txXfrm>
    </dsp:sp>
    <dsp:sp modelId="{47D604F3-40A9-4470-B193-FC9642B3F48D}">
      <dsp:nvSpPr>
        <dsp:cNvPr id="0" name=""/>
        <dsp:cNvSpPr/>
      </dsp:nvSpPr>
      <dsp:spPr>
        <a:xfrm rot="5400000">
          <a:off x="4171189" y="1774033"/>
          <a:ext cx="2373322" cy="3571900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latin typeface="Times New Roman" pitchFamily="18" charset="0"/>
              <a:cs typeface="Times New Roman" pitchFamily="18" charset="0"/>
            </a:rPr>
            <a:t>Разработать и внести изменения в Локальные акты</a:t>
          </a:r>
          <a:endParaRPr lang="ru-RU" sz="19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571900" y="2966652"/>
        <a:ext cx="3571900" cy="1779991"/>
      </dsp:txXfrm>
    </dsp:sp>
    <dsp:sp modelId="{2482C647-5D14-4B04-89DA-C55898D69079}">
      <dsp:nvSpPr>
        <dsp:cNvPr id="0" name=""/>
        <dsp:cNvSpPr/>
      </dsp:nvSpPr>
      <dsp:spPr>
        <a:xfrm>
          <a:off x="2143143" y="1460494"/>
          <a:ext cx="2857512" cy="1825654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Создание нормативно-правовой базы 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32264" y="1549615"/>
        <a:ext cx="2679270" cy="1647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5484B8-8B9A-457E-996E-A300CB1BCAC9}">
      <dsp:nvSpPr>
        <dsp:cNvPr id="0" name=""/>
        <dsp:cNvSpPr/>
      </dsp:nvSpPr>
      <dsp:spPr>
        <a:xfrm rot="16200000">
          <a:off x="535785" y="-535785"/>
          <a:ext cx="2250297" cy="3321867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Создание  рабочей группы реализации концепции модернизации предмета «Технология»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0" y="0"/>
        <a:ext cx="3321867" cy="1687722"/>
      </dsp:txXfrm>
    </dsp:sp>
    <dsp:sp modelId="{F0B4374F-9DFE-41B9-80C4-82B9FEF485A3}">
      <dsp:nvSpPr>
        <dsp:cNvPr id="0" name=""/>
        <dsp:cNvSpPr/>
      </dsp:nvSpPr>
      <dsp:spPr>
        <a:xfrm>
          <a:off x="3321867" y="0"/>
          <a:ext cx="3321867" cy="2250297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Создание методической базы по преподаванию предмета «Технология»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21867" y="0"/>
        <a:ext cx="3321867" cy="1687722"/>
      </dsp:txXfrm>
    </dsp:sp>
    <dsp:sp modelId="{A94DC8B5-6284-41DD-96B4-FB4EF99574E6}">
      <dsp:nvSpPr>
        <dsp:cNvPr id="0" name=""/>
        <dsp:cNvSpPr/>
      </dsp:nvSpPr>
      <dsp:spPr>
        <a:xfrm rot="10800000">
          <a:off x="0" y="2250297"/>
          <a:ext cx="3321867" cy="2250297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Создание банка рабочих программ предметной области «Технология»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812871"/>
        <a:ext cx="3321867" cy="1687722"/>
      </dsp:txXfrm>
    </dsp:sp>
    <dsp:sp modelId="{05F47E81-BF5A-4C46-87E4-4414FCCBE35F}">
      <dsp:nvSpPr>
        <dsp:cNvPr id="0" name=""/>
        <dsp:cNvSpPr/>
      </dsp:nvSpPr>
      <dsp:spPr>
        <a:xfrm rot="5400000">
          <a:off x="3857652" y="1714512"/>
          <a:ext cx="2250297" cy="3321867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Создание банка диагностического инструментария для оценки качества образования по предмету «Технология»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321867" y="2812871"/>
        <a:ext cx="3321867" cy="1687722"/>
      </dsp:txXfrm>
    </dsp:sp>
    <dsp:sp modelId="{C530053E-7078-4A71-B2F4-AD125B9E01FF}">
      <dsp:nvSpPr>
        <dsp:cNvPr id="0" name=""/>
        <dsp:cNvSpPr/>
      </dsp:nvSpPr>
      <dsp:spPr>
        <a:xfrm>
          <a:off x="2143145" y="1428758"/>
          <a:ext cx="2421740" cy="1410891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Научно – методическое обеспечение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12019" y="1497632"/>
        <a:ext cx="2283992" cy="12731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A818E-833A-41B1-85B2-51D2BB63AE59}">
      <dsp:nvSpPr>
        <dsp:cNvPr id="0" name=""/>
        <dsp:cNvSpPr/>
      </dsp:nvSpPr>
      <dsp:spPr>
        <a:xfrm rot="16200000">
          <a:off x="674687" y="-674687"/>
          <a:ext cx="2400300" cy="3749675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Программа непрерывного повышения квалификации на основе сетевого партнерства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 rot="5400000">
        <a:off x="-1" y="1"/>
        <a:ext cx="3749675" cy="1800225"/>
      </dsp:txXfrm>
    </dsp:sp>
    <dsp:sp modelId="{F6E7F06D-2DEC-4593-A6F8-2BCB874B03FE}">
      <dsp:nvSpPr>
        <dsp:cNvPr id="0" name=""/>
        <dsp:cNvSpPr/>
      </dsp:nvSpPr>
      <dsp:spPr>
        <a:xfrm>
          <a:off x="3749675" y="0"/>
          <a:ext cx="3749675" cy="2400300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Times New Roman" pitchFamily="18" charset="0"/>
              <a:cs typeface="Times New Roman" pitchFamily="18" charset="0"/>
            </a:rPr>
            <a:t>Курсовая подготовка учителей «Технологии» и ПДО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49675" y="0"/>
        <a:ext cx="3749675" cy="1800225"/>
      </dsp:txXfrm>
    </dsp:sp>
    <dsp:sp modelId="{C35A0474-7A13-4280-BF4B-64209078D057}">
      <dsp:nvSpPr>
        <dsp:cNvPr id="0" name=""/>
        <dsp:cNvSpPr/>
      </dsp:nvSpPr>
      <dsp:spPr>
        <a:xfrm rot="10800000">
          <a:off x="0" y="2400300"/>
          <a:ext cx="3749675" cy="2400300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smtClean="0">
              <a:latin typeface="Times New Roman" pitchFamily="18" charset="0"/>
              <a:cs typeface="Times New Roman" pitchFamily="18" charset="0"/>
            </a:rPr>
            <a:t>Участие в семинарах, круглых столах, вебинарах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3000374"/>
        <a:ext cx="3749675" cy="1800225"/>
      </dsp:txXfrm>
    </dsp:sp>
    <dsp:sp modelId="{EFB0EFFA-1FB0-4B56-BE39-D5D5B0A9D7D9}">
      <dsp:nvSpPr>
        <dsp:cNvPr id="0" name=""/>
        <dsp:cNvSpPr/>
      </dsp:nvSpPr>
      <dsp:spPr>
        <a:xfrm rot="5400000">
          <a:off x="4424362" y="1725612"/>
          <a:ext cx="2400300" cy="3749675"/>
        </a:xfrm>
        <a:prstGeom prst="round1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latin typeface="Times New Roman" pitchFamily="18" charset="0"/>
              <a:cs typeface="Times New Roman" pitchFamily="18" charset="0"/>
            </a:rPr>
            <a:t>Самообразование педагогов с использованием дистанционных технологий</a:t>
          </a:r>
          <a:endParaRPr lang="ru-RU" sz="22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749674" y="3000374"/>
        <a:ext cx="3749675" cy="1800225"/>
      </dsp:txXfrm>
    </dsp:sp>
    <dsp:sp modelId="{71595D1F-A528-4814-B088-14CCB97F569F}">
      <dsp:nvSpPr>
        <dsp:cNvPr id="0" name=""/>
        <dsp:cNvSpPr/>
      </dsp:nvSpPr>
      <dsp:spPr>
        <a:xfrm>
          <a:off x="2500335" y="1657329"/>
          <a:ext cx="2498678" cy="1485941"/>
        </a:xfrm>
        <a:prstGeom prst="roundRect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Повышение  квалификации педагогов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572873" y="1729867"/>
        <a:ext cx="2353602" cy="13408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0BA61-447B-4659-BA13-ECB7C02F8C94}">
      <dsp:nvSpPr>
        <dsp:cNvPr id="0" name=""/>
        <dsp:cNvSpPr/>
      </dsp:nvSpPr>
      <dsp:spPr>
        <a:xfrm rot="10800000">
          <a:off x="1645445" y="957"/>
          <a:ext cx="5889894" cy="647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45720" rIns="85344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Издан приказ от 3.05.2017г. № 259 «О реализации мероприятий по конкурсу ФЦПРО 2.3-03-05 «Инновации в школьном технологическом образовании».</a:t>
          </a:r>
          <a:endParaRPr lang="ru-RU" sz="1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07345" y="957"/>
        <a:ext cx="5727994" cy="647602"/>
      </dsp:txXfrm>
    </dsp:sp>
    <dsp:sp modelId="{5D568E5A-1AE3-4070-AE6E-358E97E6FFC8}">
      <dsp:nvSpPr>
        <dsp:cNvPr id="0" name=""/>
        <dsp:cNvSpPr/>
      </dsp:nvSpPr>
      <dsp:spPr>
        <a:xfrm>
          <a:off x="1321644" y="957"/>
          <a:ext cx="647602" cy="64760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A1A502-4F2B-4B5A-B515-4D276B4CFD33}">
      <dsp:nvSpPr>
        <dsp:cNvPr id="0" name=""/>
        <dsp:cNvSpPr/>
      </dsp:nvSpPr>
      <dsp:spPr>
        <a:xfrm rot="10800000">
          <a:off x="1645445" y="841873"/>
          <a:ext cx="5889894" cy="647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Разработаны и утверждены локальные акты Положение о структурном подразделении,  положение о проектном офисе положение о модульных курсах. Внесены дополнения в ООП.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07345" y="841873"/>
        <a:ext cx="5727994" cy="647602"/>
      </dsp:txXfrm>
    </dsp:sp>
    <dsp:sp modelId="{8D75BAEC-1E85-48F7-AD3B-1CBC1DA7D2E3}">
      <dsp:nvSpPr>
        <dsp:cNvPr id="0" name=""/>
        <dsp:cNvSpPr/>
      </dsp:nvSpPr>
      <dsp:spPr>
        <a:xfrm>
          <a:off x="1321644" y="841873"/>
          <a:ext cx="647602" cy="647602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4F357F-3053-46C4-BA7B-59D9E74728C2}">
      <dsp:nvSpPr>
        <dsp:cNvPr id="0" name=""/>
        <dsp:cNvSpPr/>
      </dsp:nvSpPr>
      <dsp:spPr>
        <a:xfrm rot="10800000">
          <a:off x="1645445" y="1682789"/>
          <a:ext cx="5889894" cy="647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Разработаны и  внедрены  </a:t>
          </a: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модульные курсы «Рукоделие», «</a:t>
          </a:r>
          <a:r>
            <a:rPr lang="ru-RU" sz="14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Судомоделирование</a:t>
          </a:r>
          <a:r>
            <a:rPr lang="ru-RU" sz="1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», «Художественное оформление подарка», «Юный дизайнер», «Основы дизайна».</a:t>
          </a:r>
          <a:endParaRPr lang="ru-RU" sz="1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07345" y="1682789"/>
        <a:ext cx="5727994" cy="647602"/>
      </dsp:txXfrm>
    </dsp:sp>
    <dsp:sp modelId="{140A9BA6-8B30-400F-BA1C-B8C1CF4E9DAE}">
      <dsp:nvSpPr>
        <dsp:cNvPr id="0" name=""/>
        <dsp:cNvSpPr/>
      </dsp:nvSpPr>
      <dsp:spPr>
        <a:xfrm>
          <a:off x="1321644" y="1682789"/>
          <a:ext cx="647602" cy="64760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3E2327-707D-4A21-8E07-A08311EEC516}">
      <dsp:nvSpPr>
        <dsp:cNvPr id="0" name=""/>
        <dsp:cNvSpPr/>
      </dsp:nvSpPr>
      <dsp:spPr>
        <a:xfrm rot="10800000">
          <a:off x="1645445" y="2523705"/>
          <a:ext cx="5889894" cy="647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41910" rIns="78232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Опыт инновационной деятельности лицея представлен в  методической сети на сайте </a:t>
          </a:r>
          <a:r>
            <a:rPr lang="ru-RU" sz="11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конкурсшкол.рф</a:t>
          </a:r>
          <a:r>
            <a:rPr lang="ru-RU" sz="1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100" b="1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http://xn--j1aaaehfdojs1d.xn--p1ai/methodical-network/subjects/konkurs/5</a:t>
          </a:r>
          <a:r>
            <a:rPr lang="ru-RU" sz="11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Так же отправлен для размещения в национальном инкубаторе на сайт </a:t>
          </a:r>
          <a:r>
            <a:rPr lang="en-US" sz="1000" b="1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</a:t>
          </a:r>
          <a:r>
            <a:rPr lang="ru-RU" sz="1000" b="1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://</a:t>
          </a:r>
          <a:r>
            <a:rPr lang="ru-RU" sz="1000" b="1" u="sng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конкурсшкол.рф</a:t>
          </a:r>
          <a:r>
            <a:rPr lang="ru-RU" sz="1000" b="1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/</a:t>
          </a:r>
          <a:r>
            <a:rPr lang="en-US" sz="1000" b="1" u="sng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innovations</a:t>
          </a:r>
          <a:r>
            <a:rPr lang="ru-RU" sz="1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1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07345" y="2523705"/>
        <a:ext cx="5727994" cy="647602"/>
      </dsp:txXfrm>
    </dsp:sp>
    <dsp:sp modelId="{ED14D44E-4E25-4045-95C6-DC1B13FFB4A4}">
      <dsp:nvSpPr>
        <dsp:cNvPr id="0" name=""/>
        <dsp:cNvSpPr/>
      </dsp:nvSpPr>
      <dsp:spPr>
        <a:xfrm>
          <a:off x="1321644" y="2523705"/>
          <a:ext cx="647602" cy="647602"/>
        </a:xfrm>
        <a:prstGeom prst="ellipse">
          <a:avLst/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D021C-2F17-4F84-BAC5-179AB714789F}">
      <dsp:nvSpPr>
        <dsp:cNvPr id="0" name=""/>
        <dsp:cNvSpPr/>
      </dsp:nvSpPr>
      <dsp:spPr>
        <a:xfrm rot="10800000">
          <a:off x="1645445" y="3364621"/>
          <a:ext cx="5889894" cy="7852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Обучены 42 педагога на базе   </a:t>
          </a: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НОУДПО «Центр социально-гуманитарного образования» (лицензия </a:t>
          </a:r>
          <a:r>
            <a:rPr lang="ru-RU" sz="9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МОиН</a:t>
          </a: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РТ от 26.02.2014г. № 5386 ) по реализации дополнительной профессиональной программы повышения квалификации «Применение </a:t>
          </a:r>
          <a:r>
            <a:rPr lang="ru-RU" sz="9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межпредметных</a:t>
          </a: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технологий в рамках реализации междисциплинарных программ ООП ОО как инструмент достижения предметных и </a:t>
          </a:r>
          <a:r>
            <a:rPr lang="ru-RU" sz="9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метапредметных</a:t>
          </a:r>
          <a:r>
            <a:rPr lang="ru-RU" sz="9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образовательных результатов» в объеме 72 ч. 40 педагогов приступили к дистанционному обучению. С 23 августа – очное обучение на базе лицея.</a:t>
          </a:r>
          <a:endParaRPr lang="ru-RU" sz="9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41754" y="3364621"/>
        <a:ext cx="5693585" cy="785236"/>
      </dsp:txXfrm>
    </dsp:sp>
    <dsp:sp modelId="{E5D7B652-2907-46E3-91C6-7959D92696BA}">
      <dsp:nvSpPr>
        <dsp:cNvPr id="0" name=""/>
        <dsp:cNvSpPr/>
      </dsp:nvSpPr>
      <dsp:spPr>
        <a:xfrm>
          <a:off x="1321644" y="3433439"/>
          <a:ext cx="647602" cy="647602"/>
        </a:xfrm>
        <a:prstGeom prst="ellipse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B5B2C6-1DA8-4D8C-989E-E5EBC9781FD4}">
      <dsp:nvSpPr>
        <dsp:cNvPr id="0" name=""/>
        <dsp:cNvSpPr/>
      </dsp:nvSpPr>
      <dsp:spPr>
        <a:xfrm rot="10800000">
          <a:off x="1645445" y="4343172"/>
          <a:ext cx="5889894" cy="647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Проведены  </a:t>
          </a: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ремонтные работы здания Центра «Три Т</a:t>
          </a: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»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07345" y="4343172"/>
        <a:ext cx="5727994" cy="647602"/>
      </dsp:txXfrm>
    </dsp:sp>
    <dsp:sp modelId="{C7EF3546-1C3A-403B-9837-A277739CA12E}">
      <dsp:nvSpPr>
        <dsp:cNvPr id="0" name=""/>
        <dsp:cNvSpPr/>
      </dsp:nvSpPr>
      <dsp:spPr>
        <a:xfrm>
          <a:off x="1321644" y="4343172"/>
          <a:ext cx="647602" cy="647602"/>
        </a:xfrm>
        <a:prstGeom prst="ellipse">
          <a:avLst/>
        </a:prstGeom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A1C020-55AD-4E24-8270-510CF5F141D5}">
      <dsp:nvSpPr>
        <dsp:cNvPr id="0" name=""/>
        <dsp:cNvSpPr/>
      </dsp:nvSpPr>
      <dsp:spPr>
        <a:xfrm rot="10800000">
          <a:off x="1645445" y="5184088"/>
          <a:ext cx="5889894" cy="6476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575" tIns="60960" rIns="113792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Заключены  договора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1807345" y="5184088"/>
        <a:ext cx="5727994" cy="647602"/>
      </dsp:txXfrm>
    </dsp:sp>
    <dsp:sp modelId="{DA79AD22-B4AC-486C-975D-5050DAC1E829}">
      <dsp:nvSpPr>
        <dsp:cNvPr id="0" name=""/>
        <dsp:cNvSpPr/>
      </dsp:nvSpPr>
      <dsp:spPr>
        <a:xfrm>
          <a:off x="1321644" y="5184088"/>
          <a:ext cx="647602" cy="647602"/>
        </a:xfrm>
        <a:prstGeom prst="ellipse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9000" r="-89000"/>
          </a:stretch>
        </a:blipFill>
        <a:ln>
          <a:noFill/>
        </a:ln>
        <a:effectLst/>
        <a:scene3d>
          <a:camera prst="orthographicFront"/>
          <a:lightRig rig="chilly" dir="t"/>
        </a:scene3d>
        <a:sp3d z="12700" extrusionH="12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0F3B48E-CDFB-4BA7-BCAF-40EEBEFF834B}" type="datetimeFigureOut">
              <a:rPr lang="ru-RU" smtClean="0"/>
              <a:pPr/>
              <a:t>28.11.2017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6ECF53F-875B-4F92-84D9-04D300ACE5C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2;&#1086;&#1085;&#1082;&#1091;&#1088;&#1089;&#1096;&#1082;&#1086;&#1083;.&#1088;&#1092;/innovations" TargetMode="External"/><Relationship Id="rId2" Type="http://schemas.openxmlformats.org/officeDocument/2006/relationships/hyperlink" Target="http://&#1082;&#1086;&#1085;&#1082;&#1091;&#1088;&#1089;&#1096;&#1082;&#1086;&#1083;.&#1088;&#1092;/methodical-network/subjects/konkurs/5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2;&#1086;&#1085;&#1082;&#1091;&#1088;&#1089;&#1096;&#1082;&#1086;&#1083;.&#1088;&#1092;/innovations" TargetMode="External"/><Relationship Id="rId7" Type="http://schemas.openxmlformats.org/officeDocument/2006/relationships/image" Target="../media/image23.png"/><Relationship Id="rId2" Type="http://schemas.openxmlformats.org/officeDocument/2006/relationships/hyperlink" Target="http://&#1082;&#1086;&#1085;&#1082;&#1091;&#1088;&#1089;&#1096;&#1082;&#1086;&#1083;.&#1088;&#1092;/methodical-network/subjects/konkurs/5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1052736"/>
            <a:ext cx="5398368" cy="17621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ФЦПРО 2016-2020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Мероприятие 2.3. «Создание сети школ, реализующих инновационные программы для отработки новых технологий и содержания обучения  и воспитания, через конкурсную поддержку школьных инициатив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сетевых проектов»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857496"/>
            <a:ext cx="7715304" cy="2181236"/>
          </a:xfrm>
        </p:spPr>
        <p:txBody>
          <a:bodyPr>
            <a:normAutofit/>
          </a:bodyPr>
          <a:lstStyle/>
          <a:p>
            <a:endParaRPr lang="ru-RU" sz="2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ФЦПРО – 2.3-03-05 «Инновации в школьном технологическом образовании»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«Лицей № 78 «Фарватер» Приволжского района г.Казани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332656"/>
            <a:ext cx="1981200" cy="222885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Социальный эффект проекта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285852" y="1571612"/>
            <a:ext cx="7500990" cy="332398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Реализация  проекта позволит сформировать у обучающихся технологическую культуру, необходимую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каждому выпускнику </a:t>
            </a: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социально-трудовой адаптации на рынке труда,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получения профессионального образования, </a:t>
            </a:r>
          </a:p>
          <a:p>
            <a:pPr marL="0" marR="0" lvl="0" indent="4492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осуществления персональной деятельности (использовании современных технологий и техники в личной сфере, потребительских целях).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повыш.кв.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4500570"/>
            <a:ext cx="2135178" cy="194107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142852"/>
            <a:ext cx="5500726" cy="5715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Смета проекта «Центр «Три Т»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4Смета.jpg"/>
          <p:cNvPicPr>
            <a:picLocks noChangeAspect="1"/>
          </p:cNvPicPr>
          <p:nvPr/>
        </p:nvPicPr>
        <p:blipFill>
          <a:blip r:embed="rId2" cstate="print"/>
          <a:srcRect l="6896" b="5208"/>
          <a:stretch>
            <a:fillRect/>
          </a:stretch>
        </p:blipFill>
        <p:spPr>
          <a:xfrm>
            <a:off x="2643174" y="714356"/>
            <a:ext cx="4117545" cy="59293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Этапы расходования средств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728" y="4857760"/>
            <a:ext cx="6786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. </a:t>
            </a:r>
          </a:p>
          <a:p>
            <a:endParaRPr lang="ru-RU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42976" y="1397000"/>
          <a:ext cx="7786742" cy="42062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928826"/>
                <a:gridCol w="1143008"/>
                <a:gridCol w="2750029"/>
                <a:gridCol w="196487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Этап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Срок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Мероприятия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Источник финансирования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 этап 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подготовительный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май – июль 2017г.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переоборудование  здания для «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Три-Т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» Центра;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подбор поставщиков оборудования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внебюджет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Лицея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 этап реализационный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август-сентябрь 2017г.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заключение договоров;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получение и установка оборудования;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перечисление средств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Грант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РФ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бюджет РТ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 этап заключительный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ноябрь – декабрь 2017г.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выплата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/платы,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-отчетность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небюджет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 Лицея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7703" y="332656"/>
            <a:ext cx="7992888" cy="5883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Calibri"/>
                <a:ea typeface="Times New Roman"/>
                <a:cs typeface="Times New Roman"/>
              </a:rPr>
              <a:t>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На 9 августа выполнено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Издан приказ от 3.05.2017г. № 259 «О реализации мероприятий по конкурсу ФЦПРО 2.3-03-05 «Инновации в школьном технологическом образовании».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 Разработаны и утверждены локальные акты Положение о структурном подразделении, положение о модульных курсах. Внесены дополнения в ООП.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Разработаны модульные курсы «Рукоделие», «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Судомоделирование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», «Художественное оформление подарка», «Юный дизайнер», «Основы дизайна».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latin typeface="Times New Roman"/>
                <a:ea typeface="Times New Roman"/>
                <a:cs typeface="Times New Roman"/>
              </a:rPr>
              <a:t>Опыт инновационной деятельности лицея представлен в 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методической сети на сайте </a:t>
            </a:r>
            <a:r>
              <a:rPr lang="ru-RU" sz="1600" dirty="0" err="1">
                <a:latin typeface="Times New Roman"/>
                <a:ea typeface="Calibri"/>
                <a:cs typeface="Times New Roman"/>
              </a:rPr>
              <a:t>конкурсшкол.рф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16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http://xn--j1aaaehfdojs1d.xn--</a:t>
            </a:r>
            <a:r>
              <a:rPr lang="ru-RU" sz="1600" u="sng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p1ai/methodical-network/subjects/konkurs/5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2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Так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же отправлен для размещения в национальном инкубаторе на сайт </a:t>
            </a:r>
            <a:r>
              <a:rPr lang="en-US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http</a:t>
            </a:r>
            <a:r>
              <a:rPr lang="ru-RU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://</a:t>
            </a:r>
            <a:r>
              <a:rPr lang="ru-RU" sz="1600" u="sng" dirty="0" err="1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конкурсшкол.рф</a:t>
            </a:r>
            <a:r>
              <a:rPr lang="ru-RU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/</a:t>
            </a:r>
            <a:r>
              <a:rPr lang="en-US" sz="16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innovations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5. Заключен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договор с НОУДПО «Центр социально-гуманитарного образования» (лицензия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МОиН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РТ от 26.02.2014г. № 5386 ) по реализации дополнительной профессиональной программы повышения квалификации «Применение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межпредметных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технологий в рамках реализации междисциплинарных программ ООП ОО как инструмент достижения предметных и </a:t>
            </a:r>
            <a:r>
              <a:rPr lang="ru-RU" sz="1600" dirty="0" err="1">
                <a:latin typeface="Times New Roman"/>
                <a:ea typeface="Times New Roman"/>
                <a:cs typeface="Times New Roman"/>
              </a:rPr>
              <a:t>метапредметных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 образовательных результатов» в объеме 72 ч. 40 педагогов приступили к дистанционному обучению. С 23 августа – очное обучение на базе лицея.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6. Проводятся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ремонтные работы здания Центра «Три Т».</a:t>
            </a:r>
            <a:endParaRPr lang="ru-RU" sz="1200" dirty="0">
              <a:latin typeface="Calibri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latin typeface="Times New Roman"/>
                <a:ea typeface="Times New Roman"/>
                <a:cs typeface="Times New Roman"/>
              </a:rPr>
              <a:t>7. Проводится </a:t>
            </a:r>
            <a:r>
              <a:rPr lang="ru-RU" sz="1600" dirty="0">
                <a:latin typeface="Times New Roman"/>
                <a:ea typeface="Times New Roman"/>
                <a:cs typeface="Times New Roman"/>
              </a:rPr>
              <a:t>работа по заключению договоров.</a:t>
            </a:r>
            <a:endParaRPr lang="ru-RU" sz="1200" dirty="0">
              <a:effectLst/>
              <a:latin typeface="Calibri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86361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265040"/>
            <a:ext cx="5585824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Разработаны и утверждены локальные акты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Bef>
                <a:spcPts val="0"/>
              </a:spcBef>
              <a:buClrTx/>
              <a:buSzTx/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Издан приказ от 3.05.2017г. № 259 «О реализации мероприятий по конкурсу ФЦПРО 2.3-03-05 «Инновации в школьном технологическом образовании».</a:t>
            </a:r>
            <a:endParaRPr lang="ru-RU" sz="12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14942" y="1357298"/>
            <a:ext cx="3657600" cy="4663440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2. Разработаны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и утверждены локальные акты Положение о структурном подразделении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, положение о проектном офисе,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положение о модульных курсах. Внесены дополнения в ООП.</a:t>
            </a:r>
            <a:endParaRPr lang="ru-RU" sz="12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909" y="332656"/>
            <a:ext cx="1100010" cy="108202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5556" t="14815" r="50000" b="6172"/>
          <a:stretch>
            <a:fillRect/>
          </a:stretch>
        </p:blipFill>
        <p:spPr bwMode="auto">
          <a:xfrm>
            <a:off x="1214414" y="3071810"/>
            <a:ext cx="2357454" cy="30418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14755" t="15464" r="50451" b="6185"/>
          <a:stretch>
            <a:fillRect/>
          </a:stretch>
        </p:blipFill>
        <p:spPr bwMode="auto">
          <a:xfrm>
            <a:off x="3786182" y="3071810"/>
            <a:ext cx="2643206" cy="334806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l="52541" t="15385" r="12843" b="5494"/>
          <a:stretch>
            <a:fillRect/>
          </a:stretch>
        </p:blipFill>
        <p:spPr bwMode="auto">
          <a:xfrm>
            <a:off x="4572000" y="4010685"/>
            <a:ext cx="2214578" cy="284731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 l="16236" t="15217" r="51359" b="6521"/>
          <a:stretch>
            <a:fillRect/>
          </a:stretch>
        </p:blipFill>
        <p:spPr bwMode="auto">
          <a:xfrm>
            <a:off x="6715140" y="3214686"/>
            <a:ext cx="2366384" cy="32147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2001480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74320"/>
            <a:ext cx="500976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инновационной деятельности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3.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Разработаны и внедряются  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модульные курсы «Рукоделие», «</a:t>
            </a:r>
            <a:r>
              <a:rPr lang="ru-RU" sz="1600" b="1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Судомоделирование</a:t>
            </a:r>
            <a:r>
              <a:rPr lang="ru-RU" sz="16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», «Художественное оформление подарка», «Юный дизайнер», «Основы дизайна».</a:t>
            </a:r>
            <a:endParaRPr lang="ru-RU" sz="1200" b="1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1600" b="1" dirty="0" smtClean="0">
                <a:latin typeface="Times New Roman"/>
                <a:ea typeface="Times New Roman"/>
                <a:cs typeface="Times New Roman"/>
              </a:rPr>
              <a:t>4. Опыт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инновационной деятельности лицея представлен в  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методической сети на сайте </a:t>
            </a:r>
            <a:r>
              <a:rPr lang="ru-RU" sz="1600" b="1" dirty="0" err="1">
                <a:latin typeface="Times New Roman"/>
                <a:ea typeface="Calibri"/>
                <a:cs typeface="Times New Roman"/>
              </a:rPr>
              <a:t>конкурсшкол.рф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ru-RU" sz="1600" b="1" u="sng" dirty="0">
                <a:latin typeface="Times New Roman"/>
                <a:ea typeface="Calibri"/>
                <a:cs typeface="Times New Roman"/>
                <a:hlinkClick r:id="rId2"/>
              </a:rPr>
              <a:t>http://xn--j1aaaehfdojs1d.xn--p1ai/methodical-network/subjects/konkurs/5</a:t>
            </a:r>
            <a:r>
              <a:rPr lang="ru-RU" sz="1600" b="1" dirty="0">
                <a:latin typeface="Times New Roman"/>
                <a:ea typeface="Calibri"/>
                <a:cs typeface="Times New Roman"/>
              </a:rPr>
              <a:t>.</a:t>
            </a:r>
            <a:r>
              <a:rPr lang="ru-RU" sz="1200" b="1" dirty="0">
                <a:latin typeface="Calibri"/>
                <a:ea typeface="Calibri"/>
                <a:cs typeface="Times New Roman"/>
              </a:rPr>
              <a:t> 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Так же отправлен для размещения в национальном инкубаторе на сайт </a:t>
            </a:r>
            <a:r>
              <a:rPr lang="en-US" sz="1600" b="1" u="sng" dirty="0">
                <a:latin typeface="Times New Roman"/>
                <a:ea typeface="Times New Roman"/>
                <a:cs typeface="Times New Roman"/>
                <a:hlinkClick r:id="rId3"/>
              </a:rPr>
              <a:t>http</a:t>
            </a:r>
            <a:r>
              <a:rPr lang="ru-RU" sz="1600" b="1" u="sng" dirty="0">
                <a:latin typeface="Times New Roman"/>
                <a:ea typeface="Times New Roman"/>
                <a:cs typeface="Times New Roman"/>
                <a:hlinkClick r:id="rId3"/>
              </a:rPr>
              <a:t>://</a:t>
            </a:r>
            <a:r>
              <a:rPr lang="ru-RU" sz="1600" b="1" u="sng" dirty="0" err="1">
                <a:latin typeface="Times New Roman"/>
                <a:ea typeface="Times New Roman"/>
                <a:cs typeface="Times New Roman"/>
                <a:hlinkClick r:id="rId3"/>
              </a:rPr>
              <a:t>конкурсшкол.рф</a:t>
            </a:r>
            <a:r>
              <a:rPr lang="ru-RU" sz="1600" b="1" u="sng" dirty="0">
                <a:latin typeface="Times New Roman"/>
                <a:ea typeface="Times New Roman"/>
                <a:cs typeface="Times New Roman"/>
                <a:hlinkClick r:id="rId3"/>
              </a:rPr>
              <a:t>/</a:t>
            </a:r>
            <a:r>
              <a:rPr lang="en-US" sz="1600" b="1" u="sng" dirty="0">
                <a:latin typeface="Times New Roman"/>
                <a:ea typeface="Times New Roman"/>
                <a:cs typeface="Times New Roman"/>
                <a:hlinkClick r:id="rId3"/>
              </a:rPr>
              <a:t>innovations</a:t>
            </a: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.</a:t>
            </a:r>
            <a:endParaRPr lang="ru-RU" sz="1200" b="1" dirty="0">
              <a:latin typeface="Calibri"/>
              <a:ea typeface="Times New Roman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664"/>
            <a:ext cx="1519243" cy="1134368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20" y="4149080"/>
            <a:ext cx="4256368" cy="2393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/>
          <a:srcRect l="21287" t="16722" r="20792" b="10230"/>
          <a:stretch>
            <a:fillRect/>
          </a:stretch>
        </p:blipFill>
        <p:spPr bwMode="auto">
          <a:xfrm>
            <a:off x="755576" y="3425886"/>
            <a:ext cx="2316226" cy="16431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/>
          <a:srcRect l="21539" t="17037" r="21025" b="10028"/>
          <a:stretch>
            <a:fillRect/>
          </a:stretch>
        </p:blipFill>
        <p:spPr bwMode="auto">
          <a:xfrm>
            <a:off x="1714480" y="4592418"/>
            <a:ext cx="2571768" cy="18369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114424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59" y="260133"/>
            <a:ext cx="9068941" cy="6193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635819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l="34122" t="5405" r="32432" b="9910"/>
          <a:stretch>
            <a:fillRect/>
          </a:stretch>
        </p:blipFill>
        <p:spPr bwMode="auto">
          <a:xfrm>
            <a:off x="5715008" y="1000108"/>
            <a:ext cx="2206963" cy="31432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214414" y="1714488"/>
            <a:ext cx="4138110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5. 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42 педагога обучены на базе  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НОУДПО «Центр социально-гуманитарного образования» (лицензия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МОиН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РТ от 26.02.2014г. № 5386 ) по реализации дополнительной профессиональной программы повышения квалификации «Применение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межпредметных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технологий в рамках реализации междисциплинарных программ ООП ОО как инструмент достижения предметных и </a:t>
            </a:r>
            <a:r>
              <a:rPr lang="ru-RU" sz="16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метапредметных</a:t>
            </a:r>
            <a:r>
              <a:rPr lang="ru-RU" sz="16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образовательных результатов» в объеме 72 ч. 40 педагогов приступили к дистанционному обучению. </a:t>
            </a:r>
            <a:endParaRPr lang="ru-RU" sz="1200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60648"/>
            <a:ext cx="1585569" cy="10570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11960" y="476672"/>
            <a:ext cx="36054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Курсовая подготовка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27185" t="13700" r="39805" b="5177"/>
          <a:stretch>
            <a:fillRect/>
          </a:stretch>
        </p:blipFill>
        <p:spPr bwMode="auto">
          <a:xfrm>
            <a:off x="6215074" y="2786058"/>
            <a:ext cx="2790642" cy="38576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1018130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307132"/>
            <a:ext cx="5112568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Центра «Три-Т»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15616" y="1509302"/>
            <a:ext cx="3888432" cy="4663440"/>
          </a:xfrm>
        </p:spPr>
        <p:txBody>
          <a:bodyPr/>
          <a:lstStyle/>
          <a:p>
            <a:pPr marL="0" lvl="0" indent="0" algn="just">
              <a:lnSpc>
                <a:spcPct val="115000"/>
              </a:lnSpc>
              <a:spcBef>
                <a:spcPts val="0"/>
              </a:spcBef>
              <a:buClrTx/>
              <a:buSzTx/>
              <a:buNone/>
            </a:pPr>
            <a:r>
              <a:rPr lang="ru-RU" sz="20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6.</a:t>
            </a:r>
            <a:r>
              <a:rPr lang="ru-RU" sz="1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Завершены 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ремонтные работы здания Центра «Три Т».</a:t>
            </a:r>
            <a:endParaRPr lang="ru-RU" sz="1800" b="1" dirty="0">
              <a:solidFill>
                <a:prstClr val="black"/>
              </a:solidFill>
              <a:latin typeface="Calibri"/>
              <a:ea typeface="Times New Roman"/>
              <a:cs typeface="Times New Roman"/>
            </a:endParaRPr>
          </a:p>
          <a:p>
            <a:pPr marL="82296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4048" y="1524000"/>
            <a:ext cx="3929640" cy="466344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7. 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Заключены договора по поставке оборудования</a:t>
            </a:r>
            <a:endParaRPr lang="ru-RU" sz="4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852936"/>
            <a:ext cx="2160240" cy="21602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884893"/>
            <a:ext cx="2871192" cy="191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375242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9 августа выполнено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3163179"/>
              </p:ext>
            </p:extLst>
          </p:nvPr>
        </p:nvGraphicFramePr>
        <p:xfrm>
          <a:off x="395536" y="692696"/>
          <a:ext cx="885698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518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09600" y="857250"/>
            <a:ext cx="8534400" cy="75882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«Центр «Три Т»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как условие доступного технологического образования </a:t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всех и каждого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00166" y="1928802"/>
            <a:ext cx="7286676" cy="24314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в Лицее № 78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Фарватер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Центра </a:t>
            </a:r>
          </a:p>
          <a:p>
            <a:pPr indent="449263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ехнико-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ехнологического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ворчества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Три-Т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Z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4857760"/>
            <a:ext cx="1571636" cy="1521884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285728"/>
            <a:ext cx="3850772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0067629"/>
              </p:ext>
            </p:extLst>
          </p:nvPr>
        </p:nvGraphicFramePr>
        <p:xfrm>
          <a:off x="1214414" y="1571612"/>
          <a:ext cx="7929586" cy="442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285728"/>
            <a:ext cx="556528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845311"/>
              </p:ext>
            </p:extLst>
          </p:nvPr>
        </p:nvGraphicFramePr>
        <p:xfrm>
          <a:off x="1211584" y="1785926"/>
          <a:ext cx="7932416" cy="4357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57290" y="0"/>
            <a:ext cx="749935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Суть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071538" y="714356"/>
            <a:ext cx="7858180" cy="4714908"/>
            <a:chOff x="1142976" y="1285860"/>
            <a:chExt cx="7858180" cy="4714908"/>
          </a:xfrm>
        </p:grpSpPr>
        <p:sp>
          <p:nvSpPr>
            <p:cNvPr id="4" name="TextBox 3"/>
            <p:cNvSpPr txBox="1"/>
            <p:nvPr/>
          </p:nvSpPr>
          <p:spPr>
            <a:xfrm>
              <a:off x="1285852" y="1285860"/>
              <a:ext cx="7588744" cy="461665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Реализация модульных курсов на базе Центра «Три – Т»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Скругленный прямоугольник 4"/>
            <p:cNvSpPr/>
            <p:nvPr/>
          </p:nvSpPr>
          <p:spPr>
            <a:xfrm>
              <a:off x="1142976" y="2571744"/>
              <a:ext cx="2643206" cy="250033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4 </a:t>
              </a:r>
              <a:r>
                <a:rPr lang="ru-RU" sz="12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кл</a:t>
              </a:r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4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Легоконструирование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algn="ctr"/>
              <a:endParaRPr lang="ru-RU" sz="1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5-6 </a:t>
              </a:r>
              <a:r>
                <a:rPr lang="ru-RU" sz="12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кл</a:t>
              </a:r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ctr"/>
              <a:r>
                <a:rPr lang="ru-RU" sz="12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естественно-научного</a:t>
              </a:r>
              <a:r>
                <a:rPr lang="ru-RU" sz="12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направления </a:t>
              </a:r>
            </a:p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«Робототехника» </a:t>
              </a:r>
            </a:p>
            <a:p>
              <a:pPr algn="ctr"/>
              <a:endPara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5-6 </a:t>
              </a:r>
              <a:r>
                <a:rPr lang="ru-RU" sz="12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кл</a:t>
              </a:r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 для детей, обучающихся в инклюзивных классах</a:t>
              </a:r>
            </a:p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«Технология 3-D печати» </a:t>
              </a:r>
              <a:endPara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Скругленный прямоугольник 5"/>
            <p:cNvSpPr/>
            <p:nvPr/>
          </p:nvSpPr>
          <p:spPr>
            <a:xfrm>
              <a:off x="1214414" y="2000240"/>
              <a:ext cx="2571768" cy="42862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Инженерно-технологическое  направление </a:t>
              </a:r>
              <a:endPara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4071934" y="2000240"/>
              <a:ext cx="2428892" cy="42862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Сервис-технологическое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направление </a:t>
              </a:r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4071934" y="2571744"/>
              <a:ext cx="2357454" cy="342902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4 </a:t>
              </a:r>
              <a:r>
                <a:rPr lang="ru-RU" sz="12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кл</a:t>
              </a:r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«Рукоделие» </a:t>
              </a:r>
            </a:p>
            <a:p>
              <a:pPr algn="ctr"/>
              <a:endPara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5-6 </a:t>
              </a:r>
              <a:r>
                <a:rPr lang="ru-RU" sz="12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кл</a:t>
              </a:r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 с углубленным изучением русского языка и культуры русского народа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«Дизайн интерьера», «Художественное оформление подарков»</a:t>
              </a:r>
            </a:p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algn="ctr"/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5-6 </a:t>
              </a:r>
              <a:r>
                <a:rPr lang="ru-RU" sz="1200" b="1" i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кл</a:t>
              </a:r>
              <a:r>
                <a:rPr lang="ru-RU" sz="12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 для детей, обучающихся в инклюзивных классах</a:t>
              </a:r>
            </a:p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«Технология WEB-дизайна» </a:t>
              </a:r>
              <a:endPara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6786578" y="2000240"/>
              <a:ext cx="2214578" cy="42862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Техническое направление</a:t>
              </a:r>
              <a:endPara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Скругленный прямоугольник 10"/>
            <p:cNvSpPr/>
            <p:nvPr/>
          </p:nvSpPr>
          <p:spPr>
            <a:xfrm>
              <a:off x="6643702" y="2643182"/>
              <a:ext cx="2357422" cy="242889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i="1" dirty="0" smtClean="0">
                  <a:latin typeface="Times New Roman" pitchFamily="18" charset="0"/>
                  <a:cs typeface="Times New Roman" pitchFamily="18" charset="0"/>
                </a:rPr>
                <a:t>Для  5-6 классов</a:t>
              </a:r>
            </a:p>
            <a:p>
              <a:pPr algn="ctr"/>
              <a:r>
                <a:rPr lang="ru-RU" sz="1200" b="1" i="1" dirty="0" smtClean="0">
                  <a:latin typeface="Times New Roman" pitchFamily="18" charset="0"/>
                  <a:cs typeface="Times New Roman" pitchFamily="18" charset="0"/>
                </a:rPr>
                <a:t> морских кадет.</a:t>
              </a:r>
              <a:endParaRPr lang="ru-RU" b="1" i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b="1" dirty="0" err="1" smtClean="0">
                  <a:latin typeface="Times New Roman" pitchFamily="18" charset="0"/>
                  <a:cs typeface="Times New Roman" pitchFamily="18" charset="0"/>
                </a:rPr>
                <a:t>Судомоделировние</a:t>
              </a:r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» 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 descr="\\DATA\administration\ФЦПРО 2.3 док-ты\003669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4857760"/>
            <a:ext cx="1715676" cy="12858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\\DATA\administration\ФЦПРО 2.3 док-ты\подарок1.jpg"/>
          <p:cNvPicPr>
            <a:picLocks noChangeAspect="1" noChangeArrowheads="1"/>
          </p:cNvPicPr>
          <p:nvPr/>
        </p:nvPicPr>
        <p:blipFill>
          <a:blip r:embed="rId3"/>
          <a:srcRect l="61350" t="51531" r="920" b="1880"/>
          <a:stretch>
            <a:fillRect/>
          </a:stretch>
        </p:blipFill>
        <p:spPr bwMode="auto">
          <a:xfrm>
            <a:off x="5214942" y="5286388"/>
            <a:ext cx="1464453" cy="1357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\\DATA\administration\ФЦПРО 2.3 док-ты\дизай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5286388"/>
            <a:ext cx="1643074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\\DATA\administration\ФЦПРО 2.3 док-ты\лег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4414" y="4929198"/>
            <a:ext cx="1814498" cy="13608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Picture 7" descr="\\DATA\administration\ФЦПРО 2.3 док-ты\IMG_98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0215563" y="-7305675"/>
            <a:ext cx="813306" cy="590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 работ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реализации проекта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1500166" y="1643050"/>
          <a:ext cx="7143800" cy="4746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 работ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реализации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kumimoji="0" lang="ru-RU" sz="2700" kern="120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/>
          </a:p>
        </p:txBody>
      </p:sp>
      <p:graphicFrame>
        <p:nvGraphicFramePr>
          <p:cNvPr id="4" name="Схема 3"/>
          <p:cNvGraphicFramePr/>
          <p:nvPr/>
        </p:nvGraphicFramePr>
        <p:xfrm>
          <a:off x="1928794" y="1714488"/>
          <a:ext cx="6643734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  работ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реализации проекта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00166" y="1714488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09600" y="357166"/>
            <a:ext cx="8534400" cy="758952"/>
          </a:xfrm>
        </p:spPr>
        <p:txBody>
          <a:bodyPr>
            <a:noAutofit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 Центра «Три Т»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позволит лицеистам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428728" y="928670"/>
            <a:ext cx="7358114" cy="4357718"/>
            <a:chOff x="785786" y="1714488"/>
            <a:chExt cx="7358114" cy="435771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85786" y="1714488"/>
              <a:ext cx="3214710" cy="121444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Приблизиться  к самоопределению в трудовой, преобразовательной деятельности</a:t>
              </a:r>
              <a:endParaRPr lang="ru-RU" sz="1700" b="1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4643438" y="1714488"/>
              <a:ext cx="3500462" cy="1285884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7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Сформировать  целостные представления о технологии на основе личностного осмысления технологических фактов и явлений</a:t>
              </a:r>
              <a:endParaRPr lang="ru-RU" sz="1700" b="1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85786" y="3214686"/>
              <a:ext cx="3286148" cy="121444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7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Освоить  проектно-исследовательские технологии</a:t>
              </a:r>
              <a:endParaRPr lang="ru-RU" sz="17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643438" y="3214686"/>
              <a:ext cx="3500462" cy="1143008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Понимать, что такое </a:t>
              </a:r>
              <a:r>
                <a:rPr lang="ru-RU" sz="1700" b="1" dirty="0" err="1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Junior</a:t>
              </a:r>
              <a:r>
                <a:rPr lang="ru-RU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ru-RU" sz="1700" b="1" dirty="0" err="1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Skills</a:t>
              </a:r>
              <a:r>
                <a:rPr lang="ru-RU" sz="1700" b="1" dirty="0" smtClean="0">
                  <a:solidFill>
                    <a:schemeClr val="tx1"/>
                  </a:solidFill>
                  <a:latin typeface="Calibri" pitchFamily="34" charset="0"/>
                  <a:ea typeface="Times New Roman" pitchFamily="18" charset="0"/>
                  <a:cs typeface="Times New Roman" pitchFamily="18" charset="0"/>
                </a:rPr>
                <a:t> и </a:t>
              </a:r>
              <a:r>
                <a:rPr lang="en-US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W</a:t>
              </a:r>
              <a:r>
                <a:rPr lang="ru-RU" sz="1700" b="1" dirty="0" err="1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orld</a:t>
              </a:r>
              <a:r>
                <a:rPr lang="ru-RU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r>
                <a:rPr lang="en-US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S</a:t>
              </a:r>
              <a:r>
                <a:rPr lang="ru-RU" sz="1700" b="1" dirty="0" err="1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kills</a:t>
              </a:r>
              <a:r>
                <a:rPr lang="ru-RU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и популяризировать их</a:t>
              </a:r>
              <a:endParaRPr lang="ru-RU" sz="1700" b="1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786050" y="4714884"/>
              <a:ext cx="3214710" cy="1357322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700" b="1" dirty="0" smtClean="0">
                  <a:solidFill>
                    <a:schemeClr val="tx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Состояться  как социально-адаптированная личность через приобщение к трудовой деятельности </a:t>
              </a:r>
              <a:endParaRPr lang="ru-RU" sz="1700" b="1" dirty="0"/>
            </a:p>
          </p:txBody>
        </p:sp>
      </p:grpSp>
      <p:pic>
        <p:nvPicPr>
          <p:cNvPr id="12" name="Рисунок 11" descr="проопред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4572008"/>
            <a:ext cx="2095488" cy="13969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професси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8" y="5429264"/>
            <a:ext cx="2071702" cy="1294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вордскил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6578" y="4643446"/>
            <a:ext cx="2078180" cy="1428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639</TotalTime>
  <Words>1123</Words>
  <Application>Microsoft Office PowerPoint</Application>
  <PresentationFormat>Экран (4:3)</PresentationFormat>
  <Paragraphs>124</Paragraphs>
  <Slides>19</Slides>
  <Notes>0</Notes>
  <HiddenSlides>4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     ФЦПРО 2016-2020  Мероприятие 2.3. «Создание сети школ, реализующих инновационные программы для отработки новых технологий и содержания обучения  и воспитания, через конкурсную поддержку школьных инициатив  и сетевых проектов» </vt:lpstr>
      <vt:lpstr>Проект «Центр «Три Т»  как условие доступного технологического образования  для всех и каждого </vt:lpstr>
      <vt:lpstr>Задачи проекта</vt:lpstr>
      <vt:lpstr>Задачи проекта</vt:lpstr>
      <vt:lpstr>Суть проекта</vt:lpstr>
      <vt:lpstr>Комплекс  работ  по реализации проекта</vt:lpstr>
      <vt:lpstr>Комплекс  работ  по реализации проекта</vt:lpstr>
      <vt:lpstr>Комплекс  работ  по реализации проекта</vt:lpstr>
      <vt:lpstr>Работа  Центра «Три Т»  позволит лицеистам </vt:lpstr>
      <vt:lpstr>Социальный эффект проекта </vt:lpstr>
      <vt:lpstr>Смета проекта «Центр «Три Т» </vt:lpstr>
      <vt:lpstr>Этапы расходования средств</vt:lpstr>
      <vt:lpstr>Презентация PowerPoint</vt:lpstr>
      <vt:lpstr>Разработаны и утверждены локальные акты </vt:lpstr>
      <vt:lpstr>Представление инновационной деятельности </vt:lpstr>
      <vt:lpstr>Презентация PowerPoint</vt:lpstr>
      <vt:lpstr>Презентация PowerPoint</vt:lpstr>
      <vt:lpstr>Организация Центра «Три-Т»</vt:lpstr>
      <vt:lpstr> На 9 августа выполнено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ФЦПРО 2016-2020  Мероприятие 2.3. «Создание сети школ, реализующих инновационные программы для отработки новых технологий и содержания обучения   и воспитания, через конкурсную поддержку школьных инициатив  и сетевых проектов»</dc:title>
  <dc:creator>2</dc:creator>
  <cp:lastModifiedBy>1</cp:lastModifiedBy>
  <cp:revision>43</cp:revision>
  <dcterms:created xsi:type="dcterms:W3CDTF">2017-05-05T08:30:52Z</dcterms:created>
  <dcterms:modified xsi:type="dcterms:W3CDTF">2017-11-28T15:41:47Z</dcterms:modified>
</cp:coreProperties>
</file>